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1486" r:id="rId2"/>
    <p:sldId id="2342" r:id="rId3"/>
    <p:sldId id="2298" r:id="rId4"/>
    <p:sldId id="2343" r:id="rId5"/>
    <p:sldId id="2340" r:id="rId6"/>
    <p:sldId id="2320" r:id="rId7"/>
    <p:sldId id="2325" r:id="rId8"/>
    <p:sldId id="2297" r:id="rId9"/>
    <p:sldId id="2318" r:id="rId10"/>
    <p:sldId id="2299" r:id="rId11"/>
    <p:sldId id="2375" r:id="rId12"/>
    <p:sldId id="2374" r:id="rId13"/>
    <p:sldId id="2376" r:id="rId14"/>
    <p:sldId id="2326" r:id="rId15"/>
    <p:sldId id="2377" r:id="rId16"/>
    <p:sldId id="2373" r:id="rId17"/>
    <p:sldId id="2300" r:id="rId18"/>
    <p:sldId id="2327" r:id="rId19"/>
    <p:sldId id="2372" r:id="rId20"/>
    <p:sldId id="2302" r:id="rId21"/>
    <p:sldId id="2323" r:id="rId22"/>
    <p:sldId id="2328" r:id="rId23"/>
    <p:sldId id="2303" r:id="rId24"/>
    <p:sldId id="2317" r:id="rId25"/>
    <p:sldId id="2329" r:id="rId26"/>
    <p:sldId id="2304" r:id="rId27"/>
    <p:sldId id="2319" r:id="rId28"/>
    <p:sldId id="2310" r:id="rId29"/>
    <p:sldId id="2313" r:id="rId30"/>
    <p:sldId id="2312" r:id="rId31"/>
    <p:sldId id="2356" r:id="rId32"/>
    <p:sldId id="2314" r:id="rId33"/>
    <p:sldId id="2331" r:id="rId34"/>
    <p:sldId id="2305" r:id="rId35"/>
    <p:sldId id="2324" r:id="rId36"/>
    <p:sldId id="2390" r:id="rId37"/>
    <p:sldId id="2306" r:id="rId38"/>
    <p:sldId id="2309" r:id="rId39"/>
    <p:sldId id="2307" r:id="rId40"/>
    <p:sldId id="2378" r:id="rId41"/>
    <p:sldId id="2379" r:id="rId42"/>
    <p:sldId id="2380" r:id="rId43"/>
    <p:sldId id="2366" r:id="rId44"/>
    <p:sldId id="2357" r:id="rId45"/>
    <p:sldId id="2358" r:id="rId46"/>
    <p:sldId id="2387" r:id="rId47"/>
    <p:sldId id="2386" r:id="rId48"/>
    <p:sldId id="2359" r:id="rId49"/>
    <p:sldId id="2367" r:id="rId50"/>
    <p:sldId id="2360" r:id="rId51"/>
    <p:sldId id="2361" r:id="rId52"/>
    <p:sldId id="2363" r:id="rId53"/>
    <p:sldId id="2364" r:id="rId54"/>
    <p:sldId id="2382" r:id="rId55"/>
    <p:sldId id="2381" r:id="rId56"/>
    <p:sldId id="2384" r:id="rId57"/>
    <p:sldId id="2383" r:id="rId58"/>
    <p:sldId id="2365" r:id="rId59"/>
    <p:sldId id="2385" r:id="rId60"/>
    <p:sldId id="2355" r:id="rId61"/>
    <p:sldId id="2337" r:id="rId62"/>
    <p:sldId id="2350" r:id="rId63"/>
    <p:sldId id="2389" r:id="rId64"/>
    <p:sldId id="2354" r:id="rId65"/>
    <p:sldId id="2371" r:id="rId66"/>
    <p:sldId id="2368" r:id="rId67"/>
    <p:sldId id="2369" r:id="rId68"/>
    <p:sldId id="2370" r:id="rId69"/>
  </p:sldIdLst>
  <p:sldSz cx="9144000" cy="5143500" type="screen16x9"/>
  <p:notesSz cx="6858000" cy="9144000"/>
  <p:defaultTextStyle>
    <a:defPPr>
      <a:defRPr lang="en-US"/>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FF66"/>
    <a:srgbClr val="FF66CC"/>
    <a:srgbClr val="FF33CC"/>
    <a:srgbClr val="FF9900"/>
    <a:srgbClr val="110759"/>
    <a:srgbClr val="FF00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5" autoAdjust="0"/>
    <p:restoredTop sz="75279" autoAdjust="0"/>
  </p:normalViewPr>
  <p:slideViewPr>
    <p:cSldViewPr>
      <p:cViewPr varScale="1">
        <p:scale>
          <a:sx n="95" d="100"/>
          <a:sy n="95" d="100"/>
        </p:scale>
        <p:origin x="-774"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59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7CD7DC39-4902-4D69-A48C-F781C741769C}" type="datetimeFigureOut">
              <a:rPr lang="en-US"/>
              <a:pPr>
                <a:defRPr/>
              </a:pPr>
              <a:t>4/10/2015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43A8E68C-CE47-441D-A423-F3A0F411267C}" type="slidenum">
              <a:rPr lang="en-US"/>
              <a:pPr>
                <a:defRPr/>
              </a:pPr>
              <a:t>‹#›</a:t>
            </a:fld>
            <a:endParaRPr lang="en-US"/>
          </a:p>
        </p:txBody>
      </p:sp>
    </p:spTree>
    <p:extLst>
      <p:ext uri="{BB962C8B-B14F-4D97-AF65-F5344CB8AC3E}">
        <p14:creationId xmlns:p14="http://schemas.microsoft.com/office/powerpoint/2010/main" xmlns="" val="59670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100" smtClean="0"/>
              <a:t>Om Ajnana timirandhasya, jnananjana salakaya		</a:t>
            </a:r>
          </a:p>
          <a:p>
            <a:pPr>
              <a:lnSpc>
                <a:spcPct val="90000"/>
              </a:lnSpc>
            </a:pPr>
            <a:r>
              <a:rPr lang="en-US" sz="1100" smtClean="0"/>
              <a:t>Caksur unmimiltam yena, tasmai sri gurave namah		</a:t>
            </a:r>
          </a:p>
          <a:p>
            <a:pPr>
              <a:lnSpc>
                <a:spcPct val="90000"/>
              </a:lnSpc>
            </a:pPr>
            <a:r>
              <a:rPr lang="en-US" sz="1100" smtClean="0"/>
              <a:t>Namah om vishnu padaya, radhikayah priyatmane		</a:t>
            </a:r>
          </a:p>
          <a:p>
            <a:pPr>
              <a:lnSpc>
                <a:spcPct val="90000"/>
              </a:lnSpc>
            </a:pPr>
            <a:r>
              <a:rPr lang="en-US" sz="1100" smtClean="0"/>
              <a:t>Sri-srimad bhaktivedanta, narayana iti namine		</a:t>
            </a:r>
          </a:p>
          <a:p>
            <a:pPr>
              <a:lnSpc>
                <a:spcPct val="90000"/>
              </a:lnSpc>
            </a:pPr>
            <a:endParaRPr lang="en-US" sz="1100" smtClean="0"/>
          </a:p>
          <a:p>
            <a:pPr>
              <a:lnSpc>
                <a:spcPct val="90000"/>
              </a:lnSpc>
            </a:pPr>
            <a:r>
              <a:rPr lang="en-US" sz="1100" smtClean="0"/>
              <a:t>Sri krishna lila kathane sudaksham			</a:t>
            </a:r>
          </a:p>
          <a:p>
            <a:pPr>
              <a:lnSpc>
                <a:spcPct val="90000"/>
              </a:lnSpc>
            </a:pPr>
            <a:r>
              <a:rPr lang="en-US" sz="1100" smtClean="0"/>
              <a:t>Audarya-madhurya gunais ca yuktam</a:t>
            </a:r>
          </a:p>
          <a:p>
            <a:pPr>
              <a:lnSpc>
                <a:spcPct val="90000"/>
              </a:lnSpc>
            </a:pPr>
            <a:r>
              <a:rPr lang="en-US" sz="1100" smtClean="0"/>
              <a:t>Varam varenyam purusham mahantam			</a:t>
            </a:r>
          </a:p>
          <a:p>
            <a:pPr>
              <a:lnSpc>
                <a:spcPct val="90000"/>
              </a:lnSpc>
            </a:pPr>
            <a:r>
              <a:rPr lang="en-US" sz="1100" smtClean="0"/>
              <a:t>Narayanam tvam sirasa namami			</a:t>
            </a:r>
          </a:p>
          <a:p>
            <a:pPr>
              <a:lnSpc>
                <a:spcPct val="90000"/>
              </a:lnSpc>
            </a:pPr>
            <a:r>
              <a:rPr lang="en-US" sz="1100" smtClean="0"/>
              <a:t>					</a:t>
            </a:r>
          </a:p>
          <a:p>
            <a:pPr>
              <a:lnSpc>
                <a:spcPct val="90000"/>
              </a:lnSpc>
            </a:pPr>
            <a:r>
              <a:rPr lang="en-US" sz="1100" smtClean="0"/>
              <a:t>He krishna karuna sindho, dina bandho jagat pate		</a:t>
            </a:r>
          </a:p>
          <a:p>
            <a:pPr>
              <a:lnSpc>
                <a:spcPct val="90000"/>
              </a:lnSpc>
            </a:pPr>
            <a:r>
              <a:rPr lang="en-US" sz="1100" smtClean="0"/>
              <a:t>Gopesha gopika kanta, radha kanta namo </a:t>
            </a:r>
            <a:r>
              <a:rPr lang="ja-JP" altLang="en-US" sz="1100" smtClean="0"/>
              <a:t>‘</a:t>
            </a:r>
            <a:r>
              <a:rPr lang="en-US" altLang="ja-JP" sz="1100" smtClean="0"/>
              <a:t>stu te</a:t>
            </a:r>
          </a:p>
          <a:p>
            <a:pPr>
              <a:lnSpc>
                <a:spcPct val="90000"/>
              </a:lnSpc>
            </a:pPr>
            <a:r>
              <a:rPr lang="en-US" sz="1100" smtClean="0"/>
              <a:t>tapta kancana gaurangi, radhe vrindavaneshvari</a:t>
            </a:r>
          </a:p>
          <a:p>
            <a:pPr>
              <a:lnSpc>
                <a:spcPct val="90000"/>
              </a:lnSpc>
            </a:pPr>
            <a:r>
              <a:rPr lang="en-US" sz="1100" smtClean="0"/>
              <a:t>vrsabhanu sute devi, pranamami hari priye</a:t>
            </a:r>
          </a:p>
          <a:p>
            <a:pPr>
              <a:lnSpc>
                <a:spcPct val="90000"/>
              </a:lnSpc>
            </a:pPr>
            <a:endParaRPr lang="en-US" sz="1100" smtClean="0"/>
          </a:p>
          <a:p>
            <a:pPr>
              <a:lnSpc>
                <a:spcPct val="90000"/>
              </a:lnSpc>
            </a:pPr>
            <a:r>
              <a:rPr lang="en-US" sz="1100" smtClean="0"/>
              <a:t>bhajami radham aravinda netram</a:t>
            </a:r>
          </a:p>
          <a:p>
            <a:pPr>
              <a:lnSpc>
                <a:spcPct val="90000"/>
              </a:lnSpc>
            </a:pPr>
            <a:r>
              <a:rPr lang="en-US" sz="1100" smtClean="0"/>
              <a:t>smarami radham madhurasmi-tasyam</a:t>
            </a:r>
          </a:p>
          <a:p>
            <a:pPr>
              <a:lnSpc>
                <a:spcPct val="90000"/>
              </a:lnSpc>
            </a:pPr>
            <a:r>
              <a:rPr lang="en-US" sz="1100" smtClean="0"/>
              <a:t>vadami radham karuna bharardram</a:t>
            </a:r>
          </a:p>
          <a:p>
            <a:pPr>
              <a:lnSpc>
                <a:spcPct val="90000"/>
              </a:lnSpc>
            </a:pPr>
            <a:r>
              <a:rPr lang="en-US" sz="1100" smtClean="0"/>
              <a:t>tato mam anyasti gatir na kapi</a:t>
            </a:r>
          </a:p>
          <a:p>
            <a:pPr>
              <a:lnSpc>
                <a:spcPct val="90000"/>
              </a:lnSpc>
            </a:pPr>
            <a:endParaRPr lang="en-US" sz="1100" smtClean="0"/>
          </a:p>
          <a:p>
            <a:pPr>
              <a:lnSpc>
                <a:spcPct val="90000"/>
              </a:lnSpc>
            </a:pPr>
            <a:r>
              <a:rPr lang="en-US" sz="1100" smtClean="0"/>
              <a:t>bhaktya vihina aparadha lakshai</a:t>
            </a:r>
          </a:p>
          <a:p>
            <a:pPr>
              <a:lnSpc>
                <a:spcPct val="90000"/>
              </a:lnSpc>
            </a:pPr>
            <a:r>
              <a:rPr lang="en-US" sz="1100" smtClean="0"/>
              <a:t>ksiptas ca kamadi taranga madhye</a:t>
            </a:r>
          </a:p>
          <a:p>
            <a:pPr>
              <a:lnSpc>
                <a:spcPct val="90000"/>
              </a:lnSpc>
            </a:pPr>
            <a:r>
              <a:rPr lang="en-US" sz="1100" smtClean="0"/>
              <a:t>krpamayi tvam saranam prapanna</a:t>
            </a:r>
          </a:p>
          <a:p>
            <a:pPr>
              <a:lnSpc>
                <a:spcPct val="90000"/>
              </a:lnSpc>
            </a:pPr>
            <a:r>
              <a:rPr lang="en-US" sz="1100" smtClean="0"/>
              <a:t>vrinde numas te caranara vindam</a:t>
            </a:r>
          </a:p>
          <a:p>
            <a:pPr>
              <a:lnSpc>
                <a:spcPct val="90000"/>
              </a:lnSpc>
            </a:pPr>
            <a:r>
              <a:rPr lang="en-US" sz="1100" smtClean="0"/>
              <a:t>--------------------------</a:t>
            </a:r>
          </a:p>
          <a:p>
            <a:pPr>
              <a:lnSpc>
                <a:spcPct val="90000"/>
              </a:lnSpc>
            </a:pPr>
            <a:r>
              <a:rPr lang="en-US" sz="1100" smtClean="0"/>
              <a:t>First of all, I pay my koti dandavat pranams to my diksha guru Om vishnupada rupanuga acharya Sri Sri Bhakti Vedanta Narayana Goswami maharaja. My koti dandavat pranams to Sri Sri Bhakti Vedanta Swami Prabhupada, and guru varga.</a:t>
            </a:r>
          </a:p>
          <a:p>
            <a:pPr>
              <a:lnSpc>
                <a:spcPct val="90000"/>
              </a:lnSpc>
            </a:pPr>
            <a:r>
              <a:rPr lang="en-US" sz="1100" smtClean="0"/>
              <a:t>My humble pranams at the lotus feet of all assembled devotees, vaishnavas and vaishnavis..</a:t>
            </a:r>
          </a:p>
          <a:p>
            <a:pPr>
              <a:lnSpc>
                <a:spcPct val="90000"/>
              </a:lnSpc>
            </a:pPr>
            <a:endParaRPr lang="en-US" sz="1100" smtClean="0"/>
          </a:p>
        </p:txBody>
      </p:sp>
      <p:sp>
        <p:nvSpPr>
          <p:cNvPr id="56324" name="Slide Number Placeholder 3"/>
          <p:cNvSpPr>
            <a:spLocks noGrp="1"/>
          </p:cNvSpPr>
          <p:nvPr>
            <p:ph type="sldNum" sz="quarter" idx="5"/>
          </p:nvPr>
        </p:nvSpPr>
        <p:spPr bwMode="auto">
          <a:noFill/>
          <a:ln>
            <a:miter lim="800000"/>
            <a:headEnd/>
            <a:tailEnd/>
          </a:ln>
        </p:spPr>
        <p:txBody>
          <a:bodyPr/>
          <a:lstStyle/>
          <a:p>
            <a:fld id="{A913AE17-75E7-4392-8ABB-850D66568FB4}" type="slidenum">
              <a:rPr lang="en-US" smtClean="0">
                <a:latin typeface="Arial" charset="0"/>
                <a:ea typeface="MS PGothic" pitchFamily="34" charset="-128"/>
              </a:rPr>
              <a:pPr/>
              <a:t>1</a:t>
            </a:fld>
            <a:endParaRPr lang="en-US" smtClean="0">
              <a:latin typeface="Arial"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Next day went to Srila Haridas Thakura's bhajn kutir and also saw the wonderful Suddha Bakula tree under which he used to chant.</a:t>
            </a:r>
          </a:p>
          <a:p>
            <a:pPr rtl="0"/>
            <a:endParaRPr lang="en-US" sz="1200" b="0" i="0" kern="1200" smtClean="0">
              <a:solidFill>
                <a:schemeClr val="tx1"/>
              </a:solidFill>
              <a:latin typeface="+mn-lt"/>
              <a:ea typeface="MS PGothic" pitchFamily="34" charset="-128"/>
              <a:cs typeface="ＭＳ Ｐゴシック" charset="0"/>
            </a:endParaRPr>
          </a:p>
          <a:p>
            <a:pPr rtl="0"/>
            <a:r>
              <a:rPr lang="en-US" sz="1200" b="0" i="0" kern="1200" smtClean="0">
                <a:solidFill>
                  <a:schemeClr val="tx1"/>
                </a:solidFill>
                <a:latin typeface="+mn-lt"/>
                <a:ea typeface="MS PGothic" pitchFamily="34" charset="-128"/>
                <a:cs typeface="ＭＳ Ｐゴシック" charset="0"/>
              </a:rPr>
              <a:t>Lord Caitanya personally used to bring prasadam to Haridas Thakur.</a:t>
            </a:r>
          </a:p>
          <a:p>
            <a:pPr rtl="0"/>
            <a:endParaRPr lang="en-US" sz="1200" b="0" i="0" kern="1200" smtClean="0">
              <a:solidFill>
                <a:schemeClr val="tx1"/>
              </a:solidFill>
              <a:latin typeface="+mn-lt"/>
              <a:ea typeface="MS PGothic" pitchFamily="34" charset="-128"/>
            </a:endParaRPr>
          </a:p>
          <a:p>
            <a:pPr rtl="0"/>
            <a:r>
              <a:rPr lang="en-US" sz="1200" b="0" i="0" kern="1200" smtClean="0">
                <a:solidFill>
                  <a:schemeClr val="tx1"/>
                </a:solidFill>
                <a:latin typeface="+mn-lt"/>
                <a:ea typeface="MS PGothic" pitchFamily="34" charset="-128"/>
              </a:rPr>
              <a:t>The wish tree!!!!</a:t>
            </a:r>
          </a:p>
          <a:p>
            <a:pPr rtl="0"/>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This is the Samadhi mandir of Srila haridas thakura..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Srila Haridas Thakura</a:t>
            </a:r>
            <a:r>
              <a:rPr lang="en-US" sz="1200" b="0" i="0" kern="1200" baseline="0" smtClean="0">
                <a:solidFill>
                  <a:schemeClr val="tx1"/>
                </a:solidFill>
                <a:latin typeface="+mn-lt"/>
                <a:ea typeface="MS PGothic" pitchFamily="34" charset="-128"/>
                <a:cs typeface="ＭＳ Ｐゴシック" charset="0"/>
              </a:rPr>
              <a:t> was older..</a:t>
            </a:r>
          </a:p>
          <a:p>
            <a:pPr rtl="0"/>
            <a:r>
              <a:rPr lang="en-US" sz="1200" b="0" i="0" kern="1200" baseline="0" smtClean="0">
                <a:solidFill>
                  <a:schemeClr val="tx1"/>
                </a:solidFill>
                <a:latin typeface="+mn-lt"/>
                <a:ea typeface="MS PGothic" pitchFamily="34" charset="-128"/>
                <a:cs typeface="ＭＳ Ｐゴシック" charset="0"/>
              </a:rPr>
              <a:t>He left His body at the lap of Lord Caitanya looking at Lord’s face!</a:t>
            </a:r>
          </a:p>
          <a:p>
            <a:pPr rtl="0"/>
            <a:endParaRPr lang="en-US" sz="1200" b="0" i="0" kern="1200" baseline="0" smtClean="0">
              <a:solidFill>
                <a:schemeClr val="tx1"/>
              </a:solidFill>
              <a:latin typeface="+mn-lt"/>
              <a:ea typeface="MS PGothic" pitchFamily="34" charset="-128"/>
              <a:cs typeface="ＭＳ Ｐゴシック" charset="0"/>
            </a:endParaRPr>
          </a:p>
          <a:p>
            <a:pPr rtl="0"/>
            <a:r>
              <a:rPr lang="en-US" sz="1200" b="0" i="0" kern="1200" smtClean="0">
                <a:solidFill>
                  <a:schemeClr val="tx1"/>
                </a:solidFill>
                <a:latin typeface="+mn-lt"/>
                <a:ea typeface="MS PGothic" pitchFamily="34" charset="-128"/>
                <a:cs typeface="ＭＳ Ｐゴシック" charset="0"/>
              </a:rPr>
              <a:t>Lord Caitanya Himself gave samadhi to Srila Haridas Thakura..</a:t>
            </a:r>
          </a:p>
          <a:p>
            <a:pPr rtl="0"/>
            <a:endParaRPr lang="en-US" sz="1200" b="0" i="0" kern="1200" baseline="0" smtClean="0">
              <a:solidFill>
                <a:schemeClr val="tx1"/>
              </a:solidFill>
              <a:latin typeface="+mn-lt"/>
              <a:ea typeface="MS PGothic" pitchFamily="34" charset="-128"/>
              <a:cs typeface="ＭＳ Ｐゴシック" charset="0"/>
            </a:endParaRPr>
          </a:p>
          <a:p>
            <a:pPr rtl="0"/>
            <a:endParaRPr lang="en-US" sz="1200" b="0" i="0" kern="1200" smtClean="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Then we went to Srila Haridas Thakura's samadhi. Great vibration!</a:t>
            </a:r>
          </a:p>
          <a:p>
            <a:pPr rtl="0"/>
            <a:endParaRPr lang="en-US" sz="1200" b="0" i="0" kern="1200" smtClean="0">
              <a:solidFill>
                <a:schemeClr val="tx1"/>
              </a:solidFill>
              <a:latin typeface="+mn-lt"/>
              <a:ea typeface="MS PGothic" pitchFamily="34" charset="-128"/>
              <a:cs typeface="ＭＳ Ｐゴシック" charset="0"/>
            </a:endParaRPr>
          </a:p>
          <a:p>
            <a:pPr rtl="0"/>
            <a:r>
              <a:rPr lang="en-US" sz="1200" b="0" i="0" kern="1200" smtClean="0">
                <a:solidFill>
                  <a:schemeClr val="tx1"/>
                </a:solidFill>
                <a:latin typeface="+mn-lt"/>
                <a:ea typeface="MS PGothic" pitchFamily="34" charset="-128"/>
                <a:cs typeface="ＭＳ Ｐゴシック" charset="0"/>
              </a:rPr>
              <a:t>Lord</a:t>
            </a:r>
            <a:r>
              <a:rPr lang="en-US" sz="1200" b="0" i="0" kern="1200" baseline="0" smtClean="0">
                <a:solidFill>
                  <a:schemeClr val="tx1"/>
                </a:solidFill>
                <a:latin typeface="+mn-lt"/>
                <a:ea typeface="MS PGothic" pitchFamily="34" charset="-128"/>
                <a:cs typeface="ＭＳ Ｐゴシック" charset="0"/>
              </a:rPr>
              <a:t> Caitanya proclaimed that a</a:t>
            </a:r>
            <a:r>
              <a:rPr lang="en-US" sz="1200" b="0" i="0" kern="1200" smtClean="0">
                <a:solidFill>
                  <a:schemeClr val="tx1"/>
                </a:solidFill>
                <a:latin typeface="+mn-lt"/>
                <a:ea typeface="MS PGothic" pitchFamily="34" charset="-128"/>
                <a:cs typeface="ＭＳ Ｐゴシック" charset="0"/>
              </a:rPr>
              <a:t>nyone dances at this place is sure</a:t>
            </a:r>
            <a:r>
              <a:rPr lang="en-US" sz="1200" b="0" i="0" kern="1200" baseline="0" smtClean="0">
                <a:solidFill>
                  <a:schemeClr val="tx1"/>
                </a:solidFill>
                <a:latin typeface="+mn-lt"/>
                <a:ea typeface="MS PGothic" pitchFamily="34" charset="-128"/>
                <a:cs typeface="ＭＳ Ｐゴシック" charset="0"/>
              </a:rPr>
              <a:t> to get Krishna Bhakti..</a:t>
            </a:r>
          </a:p>
          <a:p>
            <a:pPr rtl="0"/>
            <a:endParaRPr lang="en-US" sz="1200" b="0" i="0" kern="1200" baseline="0" smtClean="0">
              <a:solidFill>
                <a:schemeClr val="tx1"/>
              </a:solidFill>
              <a:latin typeface="+mn-lt"/>
              <a:ea typeface="MS PGothic" pitchFamily="34" charset="-128"/>
              <a:cs typeface="ＭＳ Ｐゴシック" charset="0"/>
            </a:endParaRPr>
          </a:p>
          <a:p>
            <a:pPr rtl="0"/>
            <a:endParaRPr lang="en-US" sz="1200" b="0" i="0" kern="1200" smtClean="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Tota Gopinath was the deity brought out from the deep</a:t>
            </a:r>
            <a:r>
              <a:rPr lang="en-US" baseline="0" smtClean="0"/>
              <a:t> sand of Puri by Sri Caitanya Mahaprabhu..</a:t>
            </a:r>
          </a:p>
          <a:p>
            <a:r>
              <a:rPr lang="en-US" baseline="0" smtClean="0"/>
              <a:t>This deity was also worshipped by Lord Brahma in some Yuga.</a:t>
            </a:r>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Mahaprabhu later merged into this same deity that we can see even today.</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smtClean="0">
                <a:solidFill>
                  <a:schemeClr val="tx1"/>
                </a:solidFill>
                <a:latin typeface="+mn-lt"/>
                <a:ea typeface="MS PGothic" pitchFamily="34" charset="-128"/>
                <a:cs typeface="ＭＳ Ｐゴシック" charset="0"/>
              </a:rPr>
              <a:t>Sri Tota Gopinatha graces the altar with Sri Radhika playing vina and Lalita </a:t>
            </a:r>
            <a:r>
              <a:rPr lang="en-US" sz="1200" b="1" i="1" kern="1200" smtClean="0">
                <a:solidFill>
                  <a:schemeClr val="tx1"/>
                </a:solidFill>
                <a:latin typeface="+mn-lt"/>
                <a:ea typeface="MS PGothic" pitchFamily="34" charset="-128"/>
                <a:cs typeface="ＭＳ Ｐゴシック" charset="0"/>
              </a:rPr>
              <a:t>sakhi</a:t>
            </a:r>
            <a:r>
              <a:rPr lang="en-US" sz="1200" b="1" i="0" kern="1200" smtClean="0">
                <a:solidFill>
                  <a:schemeClr val="tx1"/>
                </a:solidFill>
                <a:latin typeface="+mn-lt"/>
                <a:ea typeface="MS PGothic" pitchFamily="34" charset="-128"/>
                <a:cs typeface="ＭＳ Ｐゴシック" charset="0"/>
              </a:rPr>
              <a:t> playing flute on His left and right</a:t>
            </a:r>
          </a:p>
          <a:p>
            <a:r>
              <a:rPr lang="en-US" smtClean="0"/>
              <a:t>Why are Radhika</a:t>
            </a:r>
            <a:r>
              <a:rPr lang="en-US" baseline="0" smtClean="0"/>
              <a:t> and Lalita both black?</a:t>
            </a:r>
          </a:p>
          <a:p>
            <a:endParaRPr lang="en-US" smtClean="0"/>
          </a:p>
          <a:p>
            <a:r>
              <a:rPr lang="en-US" smtClean="0"/>
              <a:t>Mahaprabhu merged into this deity</a:t>
            </a:r>
          </a:p>
          <a:p>
            <a:endParaRPr lang="en-US" baseline="0" smtClean="0"/>
          </a:p>
          <a:p>
            <a:r>
              <a:rPr lang="en-US" baseline="0" smtClean="0"/>
              <a:t>Gadadar pandit was given the duty of managing this deity by Lord Caitanya</a:t>
            </a:r>
          </a:p>
          <a:p>
            <a:endParaRPr lang="en-US" baseline="0" smtClean="0"/>
          </a:p>
          <a:p>
            <a:r>
              <a:rPr lang="en-US" baseline="0" smtClean="0"/>
              <a:t>When Gadadar pandit was old, he could not reach to put garland.</a:t>
            </a:r>
          </a:p>
          <a:p>
            <a:r>
              <a:rPr lang="en-US" baseline="0" smtClean="0"/>
              <a:t>So the deity assumed a sitting position.</a:t>
            </a:r>
          </a:p>
          <a:p>
            <a:r>
              <a:rPr lang="en-US" baseline="0" smtClean="0"/>
              <a:t>This is the only place Krishna is sitting.</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 Lord Caitanya’s pastimes, they</a:t>
            </a:r>
            <a:r>
              <a:rPr lang="en-US" baseline="0" smtClean="0"/>
              <a:t> came as:</a:t>
            </a:r>
          </a:p>
          <a:p>
            <a:pPr>
              <a:buFontTx/>
              <a:buChar char="-"/>
            </a:pPr>
            <a:r>
              <a:rPr lang="en-US" baseline="0" smtClean="0"/>
              <a:t> Lord Nityananda</a:t>
            </a:r>
          </a:p>
          <a:p>
            <a:pPr>
              <a:buFontTx/>
              <a:buChar char="-"/>
            </a:pPr>
            <a:r>
              <a:rPr lang="en-US" baseline="0" smtClean="0"/>
              <a:t> Janvavi</a:t>
            </a:r>
          </a:p>
          <a:p>
            <a:pPr>
              <a:buFontTx/>
              <a:buChar char="-"/>
            </a:pPr>
            <a:r>
              <a:rPr lang="en-US" baseline="0" smtClean="0"/>
              <a:t> Vasudha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Then we went to Chatak Parvat.</a:t>
            </a:r>
          </a:p>
          <a:p>
            <a:pPr rtl="0"/>
            <a:r>
              <a:rPr lang="en-US" sz="1200" b="0" i="0" kern="1200" smtClean="0">
                <a:solidFill>
                  <a:schemeClr val="tx1"/>
                </a:solidFill>
                <a:latin typeface="+mn-lt"/>
                <a:ea typeface="MS PGothic" pitchFamily="34" charset="-128"/>
                <a:cs typeface="ＭＳ Ｐゴシック" charset="0"/>
              </a:rPr>
              <a:t>This is where Caitanya Mahaprabhu saw the Sand Dune as Govardan and ran to it..</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Bhakti Siddhanta Saraswati Thakur established</a:t>
            </a:r>
            <a:r>
              <a:rPr lang="en-US" sz="1200" b="0" i="0" kern="1200" baseline="0" smtClean="0">
                <a:solidFill>
                  <a:schemeClr val="tx1"/>
                </a:solidFill>
                <a:latin typeface="+mn-lt"/>
                <a:ea typeface="MS PGothic" pitchFamily="34" charset="-128"/>
                <a:cs typeface="ＭＳ Ｐゴシック" charset="0"/>
              </a:rPr>
              <a:t> a nice temple here.</a:t>
            </a:r>
          </a:p>
          <a:p>
            <a:pPr rtl="0"/>
            <a:r>
              <a:rPr lang="en-US" sz="1200" b="0" i="0" kern="1200" baseline="0" smtClean="0">
                <a:solidFill>
                  <a:schemeClr val="tx1"/>
                </a:solidFill>
                <a:latin typeface="+mn-lt"/>
                <a:ea typeface="MS PGothic" pitchFamily="34" charset="-128"/>
                <a:cs typeface="ＭＳ Ｐゴシック" charset="0"/>
              </a:rPr>
              <a:t>He also had his bhajan kutir here.</a:t>
            </a:r>
          </a:p>
          <a:p>
            <a:pPr rtl="0"/>
            <a:endParaRPr lang="en-US" sz="1200" b="0" i="0" kern="1200" baseline="0" smtClean="0">
              <a:solidFill>
                <a:schemeClr val="tx1"/>
              </a:solidFill>
              <a:latin typeface="+mn-lt"/>
              <a:ea typeface="MS PGothic" pitchFamily="34" charset="-128"/>
              <a:cs typeface="ＭＳ Ｐゴシック" charset="0"/>
            </a:endParaRPr>
          </a:p>
          <a:p>
            <a:pPr rtl="0"/>
            <a:endParaRPr lang="en-US" sz="1200" b="0" i="0" kern="1200" smtClean="0">
              <a:solidFill>
                <a:schemeClr val="tx1"/>
              </a:solidFill>
              <a:latin typeface="+mn-lt"/>
              <a:ea typeface="MS PGothic" pitchFamily="34" charset="-128"/>
              <a:cs typeface="ＭＳ Ｐゴシック" charset="0"/>
            </a:endParaRPr>
          </a:p>
          <a:p>
            <a:pPr rtl="0"/>
            <a:endParaRPr lang="en-US" sz="1200" b="0" i="0" kern="1200" smtClean="0">
              <a:solidFill>
                <a:schemeClr val="tx1"/>
              </a:solidFill>
              <a:latin typeface="+mn-lt"/>
              <a:ea typeface="MS PGothic" pitchFamily="34" charset="-128"/>
              <a:cs typeface="ＭＳ Ｐゴシック" charset="0"/>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smtClean="0">
                <a:solidFill>
                  <a:schemeClr val="tx1"/>
                </a:solidFill>
                <a:latin typeface="+mn-lt"/>
                <a:ea typeface="MS PGothic" pitchFamily="34" charset="-128"/>
                <a:cs typeface="ＭＳ Ｐゴシック" charset="0"/>
              </a:rPr>
              <a:t>Non-Hindus tread the Humble Path: </a:t>
            </a:r>
            <a:r>
              <a:rPr lang="en-US" sz="1200" b="0" i="0" kern="1200" smtClean="0">
                <a:solidFill>
                  <a:schemeClr val="tx1"/>
                </a:solidFill>
                <a:latin typeface="+mn-lt"/>
                <a:ea typeface="MS PGothic" pitchFamily="34" charset="-128"/>
                <a:cs typeface="ＭＳ Ｐゴシック" charset="0"/>
              </a:rPr>
              <a:t>Although many western born convert to Hindu thought and Gaudiya Vaishnavism in particular visit Puri, they cannot enter temple to see Lord Jagannatha because temple law forbids entrance of “non-Hindus”. </a:t>
            </a:r>
          </a:p>
          <a:p>
            <a:r>
              <a:rPr lang="en-US" sz="1200" b="0" i="0" kern="1200" smtClean="0">
                <a:solidFill>
                  <a:schemeClr val="tx1"/>
                </a:solidFill>
                <a:latin typeface="+mn-lt"/>
                <a:ea typeface="MS PGothic" pitchFamily="34" charset="-128"/>
                <a:cs typeface="ＭＳ Ｐゴシック" charset="0"/>
              </a:rPr>
              <a:t>Such dogmatic prohibitions were not approved by Sri Caitanya Mahaprabhu. </a:t>
            </a:r>
          </a:p>
          <a:p>
            <a:r>
              <a:rPr lang="en-US" sz="1200" b="0" i="0" kern="1200" smtClean="0">
                <a:solidFill>
                  <a:schemeClr val="tx1"/>
                </a:solidFill>
                <a:latin typeface="+mn-lt"/>
                <a:ea typeface="MS PGothic" pitchFamily="34" charset="-128"/>
                <a:cs typeface="ＭＳ Ｐゴシック" charset="0"/>
              </a:rPr>
              <a:t>Those who were thought unfit to enter Jagannatha temple, </a:t>
            </a:r>
          </a:p>
          <a:p>
            <a:r>
              <a:rPr lang="en-US" sz="1200" b="1" i="0" kern="1200" smtClean="0">
                <a:solidFill>
                  <a:schemeClr val="tx1"/>
                </a:solidFill>
                <a:latin typeface="+mn-lt"/>
                <a:ea typeface="MS PGothic" pitchFamily="34" charset="-128"/>
                <a:cs typeface="ＭＳ Ｐゴシック" charset="0"/>
              </a:rPr>
              <a:t>   Srila Rupa Goswami, </a:t>
            </a:r>
          </a:p>
          <a:p>
            <a:r>
              <a:rPr lang="en-US" sz="1200" b="1" i="0" kern="1200" smtClean="0">
                <a:solidFill>
                  <a:schemeClr val="tx1"/>
                </a:solidFill>
                <a:latin typeface="+mn-lt"/>
                <a:ea typeface="MS PGothic" pitchFamily="34" charset="-128"/>
                <a:cs typeface="ＭＳ Ｐゴシック" charset="0"/>
              </a:rPr>
              <a:t>   Sanatana Goswami,</a:t>
            </a:r>
          </a:p>
          <a:p>
            <a:r>
              <a:rPr lang="en-US" sz="1200" b="1" i="0" kern="1200" smtClean="0">
                <a:solidFill>
                  <a:schemeClr val="tx1"/>
                </a:solidFill>
                <a:latin typeface="+mn-lt"/>
                <a:ea typeface="MS PGothic" pitchFamily="34" charset="-128"/>
                <a:cs typeface="ＭＳ Ｐゴシック" charset="0"/>
              </a:rPr>
              <a:t>   Haridasa Thakura, </a:t>
            </a:r>
          </a:p>
          <a:p>
            <a:r>
              <a:rPr lang="en-US" sz="1200" b="0" i="0" kern="1200" smtClean="0">
                <a:solidFill>
                  <a:schemeClr val="tx1"/>
                </a:solidFill>
                <a:latin typeface="+mn-lt"/>
                <a:ea typeface="MS PGothic" pitchFamily="34" charset="-128"/>
                <a:cs typeface="ＭＳ Ｐゴシック" charset="0"/>
              </a:rPr>
              <a:t>were daily visited by Caitanya Mahaprabhu, and this indicates that Mahaprabhu did not approve of the prohibitions. To avoid unnecessary turmoil, however, these great personalities did not enter the Jagannatha temple.</a:t>
            </a:r>
            <a:endParaRPr lang="en-US" sz="1200" b="0" i="1" kern="1200" smtClean="0">
              <a:solidFill>
                <a:schemeClr val="tx1"/>
              </a:solidFill>
              <a:latin typeface="+mn-lt"/>
              <a:ea typeface="MS PGothic"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t>
            </a:r>
          </a:p>
          <a:p>
            <a:r>
              <a:rPr lang="en-US" smtClean="0"/>
              <a:t>Coromandal express..</a:t>
            </a:r>
            <a:r>
              <a:rPr lang="en-US" baseline="0" smtClean="0"/>
              <a:t> </a:t>
            </a:r>
            <a:r>
              <a:rPr lang="en-US" smtClean="0"/>
              <a:t>Reservation was pending for months..</a:t>
            </a:r>
          </a:p>
          <a:p>
            <a:r>
              <a:rPr lang="en-US" smtClean="0"/>
              <a:t>But</a:t>
            </a:r>
            <a:r>
              <a:rPr lang="en-US" baseline="0" smtClean="0"/>
              <a:t> o</a:t>
            </a:r>
            <a:r>
              <a:rPr lang="en-US" smtClean="0"/>
              <a:t>n that day it got confirmed..</a:t>
            </a:r>
          </a:p>
          <a:p>
            <a:endParaRPr lang="en-US" smtClean="0"/>
          </a:p>
          <a:p>
            <a:r>
              <a:rPr lang="en-US" smtClean="0"/>
              <a:t>Muslims in the train at midnight..</a:t>
            </a:r>
          </a:p>
          <a:p>
            <a:endParaRPr lang="en-US" smtClean="0"/>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In passage room of main gate is a Deity of Lord Jagannatha called </a:t>
            </a:r>
            <a:r>
              <a:rPr lang="en-US" sz="1200" b="0" i="1" kern="1200" smtClean="0">
                <a:solidFill>
                  <a:schemeClr val="tx1"/>
                </a:solidFill>
                <a:latin typeface="+mn-lt"/>
                <a:ea typeface="MS PGothic" pitchFamily="34" charset="-128"/>
                <a:cs typeface="ＭＳ Ｐゴシック" charset="0"/>
              </a:rPr>
              <a:t>Patita Pavana</a:t>
            </a:r>
            <a:r>
              <a:rPr lang="en-US" sz="1200" b="0" i="0" kern="1200" smtClean="0">
                <a:solidFill>
                  <a:schemeClr val="tx1"/>
                </a:solidFill>
                <a:latin typeface="+mn-lt"/>
                <a:ea typeface="MS PGothic" pitchFamily="34" charset="-128"/>
                <a:cs typeface="ＭＳ Ｐゴシック" charset="0"/>
              </a:rPr>
              <a:t> (saviour of the most fallen). </a:t>
            </a:r>
          </a:p>
          <a:p>
            <a:r>
              <a:rPr lang="en-US" sz="1200" b="0" i="0" kern="1200" smtClean="0">
                <a:solidFill>
                  <a:schemeClr val="tx1"/>
                </a:solidFill>
                <a:latin typeface="+mn-lt"/>
                <a:ea typeface="MS PGothic" pitchFamily="34" charset="-128"/>
                <a:cs typeface="ＭＳ Ｐゴシック" charset="0"/>
              </a:rPr>
              <a:t>It is visible from the road. One can stand behind Aruna Stambha and respectively gaze at the </a:t>
            </a:r>
            <a:r>
              <a:rPr lang="en-US" sz="1200" b="0" i="1" kern="1200" smtClean="0">
                <a:solidFill>
                  <a:schemeClr val="tx1"/>
                </a:solidFill>
                <a:latin typeface="+mn-lt"/>
                <a:ea typeface="MS PGothic" pitchFamily="34" charset="-128"/>
                <a:cs typeface="ＭＳ Ｐゴシック" charset="0"/>
              </a:rPr>
              <a:t>Nila-Cakra</a:t>
            </a:r>
            <a:r>
              <a:rPr lang="en-US" sz="1200" b="0" i="0" kern="1200" smtClean="0">
                <a:solidFill>
                  <a:schemeClr val="tx1"/>
                </a:solidFill>
                <a:latin typeface="+mn-lt"/>
                <a:ea typeface="MS PGothic" pitchFamily="34" charset="-128"/>
                <a:cs typeface="ＭＳ Ｐゴシック" charset="0"/>
              </a:rPr>
              <a:t>, flags billowing atop Jagannatha’s temple and Patita Pavana Jagannatha in front, and then offer humble obeisances. </a:t>
            </a:r>
          </a:p>
          <a:p>
            <a:r>
              <a:rPr lang="en-US" sz="1200" b="0" i="0" kern="1200" smtClean="0">
                <a:solidFill>
                  <a:schemeClr val="tx1"/>
                </a:solidFill>
                <a:latin typeface="+mn-lt"/>
                <a:ea typeface="MS PGothic" pitchFamily="34" charset="-128"/>
                <a:cs typeface="ＭＳ Ｐゴシック" charset="0"/>
              </a:rPr>
              <a:t>Seeing </a:t>
            </a:r>
            <a:r>
              <a:rPr lang="en-US" sz="1200" b="0" i="1" kern="1200" smtClean="0">
                <a:solidFill>
                  <a:schemeClr val="tx1"/>
                </a:solidFill>
                <a:latin typeface="+mn-lt"/>
                <a:ea typeface="MS PGothic" pitchFamily="34" charset="-128"/>
                <a:cs typeface="ＭＳ Ｐゴシック" charset="0"/>
              </a:rPr>
              <a:t>Nila-Cakra</a:t>
            </a:r>
            <a:r>
              <a:rPr lang="en-US" sz="1200" b="0" i="0" kern="1200" smtClean="0">
                <a:solidFill>
                  <a:schemeClr val="tx1"/>
                </a:solidFill>
                <a:latin typeface="+mn-lt"/>
                <a:ea typeface="MS PGothic" pitchFamily="34" charset="-128"/>
                <a:cs typeface="ＭＳ Ｐゴシック" charset="0"/>
              </a:rPr>
              <a:t>, flags and Patita Pavana Jagannatha is equal to direct darshana of Lord Jagannatha in the temple</a:t>
            </a:r>
            <a:r>
              <a:rPr lang="en-US" sz="1200" b="1" i="0" kern="1200" smtClean="0">
                <a:solidFill>
                  <a:schemeClr val="tx1"/>
                </a:solidFill>
                <a:latin typeface="+mn-lt"/>
                <a:ea typeface="MS PGothic" pitchFamily="34" charset="-128"/>
                <a:cs typeface="ＭＳ Ｐゴシック" charset="0"/>
              </a:rPr>
              <a:t>.</a:t>
            </a:r>
            <a:r>
              <a:rPr lang="en-US" sz="1200" b="0" i="0" kern="1200" smtClean="0">
                <a:solidFill>
                  <a:schemeClr val="tx1"/>
                </a:solidFill>
                <a:latin typeface="+mn-lt"/>
                <a:ea typeface="MS PGothic" pitchFamily="34" charset="-128"/>
                <a:cs typeface="ＭＳ Ｐゴシック" charset="0"/>
              </a:rPr>
              <a:t> </a:t>
            </a:r>
          </a:p>
          <a:p>
            <a:r>
              <a:rPr lang="en-US" sz="1200" b="0" i="0" kern="1200" smtClean="0">
                <a:solidFill>
                  <a:schemeClr val="tx1"/>
                </a:solidFill>
                <a:latin typeface="+mn-lt"/>
                <a:ea typeface="MS PGothic" pitchFamily="34" charset="-128"/>
                <a:cs typeface="ＭＳ Ｐゴシック" charset="0"/>
              </a:rPr>
              <a:t>(</a:t>
            </a:r>
            <a:r>
              <a:rPr lang="en-US" sz="1200" b="0" i="1" kern="1200" smtClean="0">
                <a:solidFill>
                  <a:schemeClr val="tx1"/>
                </a:solidFill>
                <a:latin typeface="+mn-lt"/>
                <a:ea typeface="MS PGothic" pitchFamily="34" charset="-128"/>
                <a:cs typeface="ＭＳ Ｐゴシック" charset="0"/>
              </a:rPr>
              <a:t>Caitanya Caritamrta Madhya Lila 11.195 purport</a:t>
            </a:r>
            <a:r>
              <a:rPr lang="en-US" sz="1200" b="0" i="0" kern="1200" smtClean="0">
                <a:solidFill>
                  <a:schemeClr val="tx1"/>
                </a:solidFill>
                <a:latin typeface="+mn-lt"/>
                <a:ea typeface="MS PGothic" pitchFamily="34" charset="-128"/>
                <a:cs typeface="ＭＳ Ｐゴシック" charset="0"/>
              </a:rPr>
              <a:t>)</a:t>
            </a:r>
          </a:p>
          <a:p>
            <a:endParaRPr lang="en-US" sz="1200" b="0" i="0" kern="1200" smtClean="0">
              <a:solidFill>
                <a:schemeClr val="tx1"/>
              </a:solidFill>
              <a:latin typeface="+mn-lt"/>
              <a:ea typeface="MS PGothic" pitchFamily="34" charset="-128"/>
            </a:endParaRPr>
          </a:p>
          <a:p>
            <a:r>
              <a:rPr lang="en-US" sz="1200" b="0" i="0" kern="1200" smtClean="0">
                <a:solidFill>
                  <a:schemeClr val="tx1"/>
                </a:solidFill>
                <a:latin typeface="+mn-lt"/>
                <a:ea typeface="MS PGothic" pitchFamily="34" charset="-128"/>
              </a:rPr>
              <a:t>Why Only Hindus allowed?</a:t>
            </a:r>
          </a:p>
          <a:p>
            <a:r>
              <a:rPr lang="en-US" sz="1200" b="0" i="0" kern="1200" smtClean="0">
                <a:solidFill>
                  <a:schemeClr val="tx1"/>
                </a:solidFill>
                <a:latin typeface="+mn-lt"/>
                <a:ea typeface="MS PGothic" pitchFamily="34" charset="-128"/>
              </a:rPr>
              <a:t>--- Story of Muslim tried to kill the King f Puri</a:t>
            </a:r>
            <a:r>
              <a:rPr lang="en-US" sz="1200" b="0" i="0" kern="1200" baseline="0" smtClean="0">
                <a:solidFill>
                  <a:schemeClr val="tx1"/>
                </a:solidFill>
                <a:latin typeface="+mn-lt"/>
                <a:ea typeface="MS PGothic" pitchFamily="34" charset="-128"/>
              </a:rPr>
              <a:t> and wonder happened at the entrance.</a:t>
            </a:r>
          </a:p>
          <a:p>
            <a:r>
              <a:rPr lang="en-US" sz="1200" b="0" i="0" kern="1200" baseline="0" smtClean="0">
                <a:solidFill>
                  <a:schemeClr val="tx1"/>
                </a:solidFill>
                <a:latin typeface="+mn-lt"/>
                <a:ea typeface="MS PGothic" pitchFamily="34" charset="-128"/>
              </a:rPr>
              <a:t>-- The law was passed by the King.</a:t>
            </a:r>
          </a:p>
          <a:p>
            <a:endParaRPr lang="en-US" sz="1200" b="0" i="0" kern="1200" baseline="0" smtClean="0">
              <a:solidFill>
                <a:schemeClr val="tx1"/>
              </a:solidFill>
              <a:latin typeface="+mn-lt"/>
              <a:ea typeface="MS PGothic" pitchFamily="34" charset="-128"/>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We witnessed how a family serves by climbing to the top changing the flag several times a day..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smtClean="0">
              <a:solidFill>
                <a:schemeClr val="tx1"/>
              </a:solidFill>
              <a:latin typeface="+mn-lt"/>
              <a:ea typeface="MS PGothic"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A special family is serving for generations..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The</a:t>
            </a:r>
            <a:r>
              <a:rPr lang="en-US" sz="1200" b="0" i="0" kern="1200" baseline="0" smtClean="0">
                <a:solidFill>
                  <a:schemeClr val="tx1"/>
                </a:solidFill>
                <a:latin typeface="+mn-lt"/>
                <a:ea typeface="MS PGothic" pitchFamily="34" charset="-128"/>
                <a:cs typeface="ＭＳ Ｐゴシック" charset="0"/>
              </a:rPr>
              <a:t> male child born is trained to be out of fear of heights..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smtClean="0">
                <a:solidFill>
                  <a:schemeClr val="tx1"/>
                </a:solidFill>
                <a:latin typeface="+mn-lt"/>
                <a:ea typeface="MS PGothic" pitchFamily="34" charset="-128"/>
                <a:cs typeface="ＭＳ Ｐゴシック" charset="0"/>
              </a:rPr>
              <a:t>Trained by using climbing down and up in a deep well..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smtClean="0">
              <a:solidFill>
                <a:schemeClr val="tx1"/>
              </a:solidFill>
              <a:latin typeface="+mn-lt"/>
              <a:ea typeface="MS PGothic"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smtClean="0">
                <a:solidFill>
                  <a:schemeClr val="tx1"/>
                </a:solidFill>
                <a:latin typeface="+mn-lt"/>
                <a:ea typeface="MS PGothic" pitchFamily="34" charset="-128"/>
                <a:cs typeface="ＭＳ Ｐゴシック" charset="0"/>
              </a:rPr>
              <a:t>The flag is about 42 feet in width and flies only in one direction irrsepective of wind direction.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smtClean="0">
              <a:solidFill>
                <a:schemeClr val="tx1"/>
              </a:solidFill>
              <a:latin typeface="+mn-lt"/>
              <a:ea typeface="MS PGothic"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smtClean="0">
              <a:solidFill>
                <a:schemeClr val="tx1"/>
              </a:solidFill>
              <a:latin typeface="+mn-lt"/>
              <a:ea typeface="MS PGothic"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smtClean="0">
              <a:solidFill>
                <a:schemeClr val="tx1"/>
              </a:solidFill>
              <a:latin typeface="+mn-lt"/>
              <a:ea typeface="MS PGothic" pitchFamily="34" charset="-128"/>
              <a:cs typeface="ＭＳ Ｐゴシック" charset="0"/>
            </a:endParaRPr>
          </a:p>
          <a:p>
            <a:endParaRPr lang="en-US"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A special family is serving for generations..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The</a:t>
            </a:r>
            <a:r>
              <a:rPr lang="en-US" sz="1200" b="0" i="0" kern="1200" baseline="0" smtClean="0">
                <a:solidFill>
                  <a:schemeClr val="tx1"/>
                </a:solidFill>
                <a:latin typeface="+mn-lt"/>
                <a:ea typeface="MS PGothic" pitchFamily="34" charset="-128"/>
                <a:cs typeface="ＭＳ Ｐゴシック" charset="0"/>
              </a:rPr>
              <a:t> male child born is trained to be out of fear of heights..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smtClean="0">
                <a:solidFill>
                  <a:schemeClr val="tx1"/>
                </a:solidFill>
                <a:latin typeface="+mn-lt"/>
                <a:ea typeface="MS PGothic" pitchFamily="34" charset="-128"/>
                <a:cs typeface="ＭＳ Ｐゴシック" charset="0"/>
              </a:rPr>
              <a:t>Trained by using climbing down and up in a deep well..</a:t>
            </a:r>
          </a:p>
          <a:p>
            <a:endParaRPr lang="en-US" smtClean="0"/>
          </a:p>
          <a:p>
            <a:r>
              <a:rPr lang="en-US" smtClean="0"/>
              <a:t>Flags are changed several times a day..</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When we enter the main temple, we see Lord Jagannath, Devi</a:t>
            </a:r>
            <a:r>
              <a:rPr lang="en-US" baseline="0" smtClean="0"/>
              <a:t> </a:t>
            </a:r>
            <a:r>
              <a:rPr lang="en-US" smtClean="0"/>
              <a:t>Subhadra and Lord Balaram</a:t>
            </a:r>
            <a:r>
              <a:rPr lang="en-US" baseline="0" smtClean="0"/>
              <a:t> majestically.</a:t>
            </a:r>
          </a:p>
          <a:p>
            <a:r>
              <a:rPr lang="en-US" baseline="0" smtClean="0"/>
              <a:t>Crowd is too much!</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kern="1200" smtClean="0">
                <a:solidFill>
                  <a:schemeClr val="tx1"/>
                </a:solidFill>
                <a:latin typeface="+mn-lt"/>
                <a:ea typeface="MS PGothic" pitchFamily="34" charset="-128"/>
                <a:cs typeface="ＭＳ Ｐゴシック" charset="0"/>
              </a:rPr>
              <a:t>Everyday Lord Jagannatha is offered 56 items (chappana bhoga) for His pleasure: </a:t>
            </a:r>
          </a:p>
          <a:p>
            <a:r>
              <a:rPr lang="en-US" sz="1200" b="0" i="0" kern="1200" smtClean="0">
                <a:solidFill>
                  <a:schemeClr val="tx1"/>
                </a:solidFill>
                <a:latin typeface="+mn-lt"/>
                <a:ea typeface="MS PGothic" pitchFamily="34" charset="-128"/>
                <a:cs typeface="ＭＳ Ｐゴシック" charset="0"/>
              </a:rPr>
              <a:t>9 rice preparations, 14 subjis &amp; curries, 9 milk preparations, 11 sweets, 13 cakes, pancakes and patties.</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kern="1200" smtClean="0">
                <a:solidFill>
                  <a:schemeClr val="tx1"/>
                </a:solidFill>
                <a:latin typeface="+mn-lt"/>
                <a:ea typeface="MS PGothic" pitchFamily="34" charset="-128"/>
                <a:cs typeface="ＭＳ Ｐゴシック" charset="0"/>
              </a:rPr>
              <a:t>100,000 people one day, and 250,000 is normal on a festival day.</a:t>
            </a:r>
          </a:p>
          <a:p>
            <a:r>
              <a:rPr lang="en-US" sz="1200" b="0" i="0" kern="1200" smtClean="0">
                <a:solidFill>
                  <a:schemeClr val="tx1"/>
                </a:solidFill>
                <a:latin typeface="+mn-lt"/>
                <a:ea typeface="MS PGothic" pitchFamily="34" charset="-128"/>
                <a:cs typeface="ＭＳ Ｐゴシック" charset="0"/>
              </a:rPr>
              <a:t>Kitchen has 752 wood-burning stoves</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spread over 1 acre</a:t>
            </a:r>
          </a:p>
          <a:p>
            <a:r>
              <a:rPr lang="en-US" sz="1200" b="0" i="0" kern="1200" smtClean="0">
                <a:solidFill>
                  <a:schemeClr val="tx1"/>
                </a:solidFill>
                <a:latin typeface="+mn-lt"/>
                <a:ea typeface="MS PGothic" pitchFamily="34" charset="-128"/>
                <a:cs typeface="ＭＳ Ｐゴシック" charset="0"/>
              </a:rPr>
              <a:t>600 cooks and 1,000 devotees work daily in the kitchen.</a:t>
            </a:r>
          </a:p>
          <a:p>
            <a:r>
              <a:rPr lang="en-US" sz="1200" b="0" i="0" kern="1200" smtClean="0">
                <a:solidFill>
                  <a:schemeClr val="tx1"/>
                </a:solidFill>
                <a:latin typeface="+mn-lt"/>
                <a:ea typeface="MS PGothic" pitchFamily="34" charset="-128"/>
                <a:cs typeface="ＭＳ Ｐゴシック" charset="0"/>
              </a:rPr>
              <a:t>Chillies, onion, garlic, carrots,</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cabbage, potatoes, tomatoes, cauliflowers are not used in any preparation. </a:t>
            </a:r>
          </a:p>
          <a:p>
            <a:r>
              <a:rPr lang="en-US" sz="1200" b="0" i="0" kern="1200" smtClean="0">
                <a:solidFill>
                  <a:schemeClr val="tx1"/>
                </a:solidFill>
                <a:latin typeface="+mn-lt"/>
                <a:ea typeface="MS PGothic" pitchFamily="34" charset="-128"/>
                <a:cs typeface="ＭＳ Ｐゴシック" charset="0"/>
              </a:rPr>
              <a:t>Without electricity or machines, skilled chefs work under oil lamps over open wood fires.</a:t>
            </a:r>
          </a:p>
          <a:p>
            <a:r>
              <a:rPr lang="en-US" sz="1200" b="0" i="0" kern="1200" smtClean="0">
                <a:solidFill>
                  <a:schemeClr val="tx1"/>
                </a:solidFill>
                <a:latin typeface="+mn-lt"/>
                <a:ea typeface="MS PGothic" pitchFamily="34" charset="-128"/>
                <a:cs typeface="ＭＳ Ｐゴシック" charset="0"/>
              </a:rPr>
              <a:t>Every day, a fire sacrifice is performed in the temple kitchen. Afterwards, the cooks take embers from that sacrificial fire to ignite their individual stoves.</a:t>
            </a:r>
          </a:p>
          <a:p>
            <a:r>
              <a:rPr lang="en-US" sz="1200" b="0" i="0" kern="1200" smtClean="0">
                <a:solidFill>
                  <a:schemeClr val="tx1"/>
                </a:solidFill>
                <a:latin typeface="+mn-lt"/>
                <a:ea typeface="MS PGothic" pitchFamily="34" charset="-128"/>
                <a:cs typeface="ＭＳ Ｐゴシック" charset="0"/>
              </a:rPr>
              <a:t>All bhoga is cooked in earthen pots. </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Then went to Gambhira.</a:t>
            </a:r>
          </a:p>
          <a:p>
            <a:pPr rtl="0"/>
            <a:r>
              <a:rPr lang="en-US" sz="1200" b="0" i="0" kern="1200" smtClean="0">
                <a:solidFill>
                  <a:schemeClr val="tx1"/>
                </a:solidFill>
                <a:latin typeface="+mn-lt"/>
                <a:ea typeface="MS PGothic" pitchFamily="34" charset="-128"/>
                <a:cs typeface="ＭＳ Ｐゴシック" charset="0"/>
              </a:rPr>
              <a:t>Left is the entrance to Gambhira which was</a:t>
            </a:r>
            <a:r>
              <a:rPr lang="en-US" sz="1200" b="0" i="0" kern="1200" baseline="0" smtClean="0">
                <a:solidFill>
                  <a:schemeClr val="tx1"/>
                </a:solidFill>
                <a:latin typeface="+mn-lt"/>
                <a:ea typeface="MS PGothic" pitchFamily="34" charset="-128"/>
                <a:cs typeface="ＭＳ Ｐゴシック" charset="0"/>
              </a:rPr>
              <a:t> actully the house of Kashi Mishra.</a:t>
            </a:r>
          </a:p>
          <a:p>
            <a:pPr rtl="0"/>
            <a:r>
              <a:rPr lang="en-US" sz="1200" b="0" i="0" kern="1200" smtClean="0">
                <a:solidFill>
                  <a:schemeClr val="tx1"/>
                </a:solidFill>
                <a:latin typeface="+mn-lt"/>
                <a:ea typeface="MS PGothic" pitchFamily="34" charset="-128"/>
                <a:cs typeface="ＭＳ Ｐゴシック" charset="0"/>
              </a:rPr>
              <a:t>Right shown is the entrance to Gambhira itself..</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Maha Prabhu stayed here for 12 years of His 18 years stay in </a:t>
            </a:r>
            <a:r>
              <a:rPr lang="en-US" smtClean="0"/>
              <a:t>Jagannath </a:t>
            </a:r>
            <a:r>
              <a:rPr lang="en-US" smtClean="0"/>
              <a:t>Puri.</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Inside</a:t>
            </a:r>
            <a:r>
              <a:rPr lang="en-US" baseline="0" smtClean="0"/>
              <a:t> </a:t>
            </a:r>
            <a:r>
              <a:rPr lang="en-US" smtClean="0"/>
              <a:t>Gambhira.</a:t>
            </a:r>
          </a:p>
          <a:p>
            <a:r>
              <a:rPr lang="en-US" smtClean="0"/>
              <a:t>The paduka, the kamandala and a quilt used by Lord Caitanya is kept inside the box.</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smtClean="0">
                <a:solidFill>
                  <a:schemeClr val="tx1"/>
                </a:solidFill>
                <a:latin typeface="+mn-lt"/>
                <a:ea typeface="MS PGothic" pitchFamily="34" charset="-128"/>
                <a:cs typeface="ＭＳ Ｐゴシック" charset="0"/>
              </a:rPr>
              <a:t>Sri Radha Kanta</a:t>
            </a:r>
            <a:r>
              <a:rPr lang="en-US" sz="1200" b="0" i="0" kern="1200" smtClean="0">
                <a:solidFill>
                  <a:schemeClr val="tx1"/>
                </a:solidFill>
                <a:latin typeface="+mn-lt"/>
                <a:ea typeface="MS PGothic" pitchFamily="34" charset="-128"/>
                <a:cs typeface="ＭＳ Ｐゴシック" charset="0"/>
              </a:rPr>
              <a:t> is worshipped in Kashi Mishra’s house. King Prataparudra’s father, </a:t>
            </a:r>
            <a:r>
              <a:rPr lang="en-US" sz="1200" b="1" i="1" kern="1200" smtClean="0">
                <a:solidFill>
                  <a:schemeClr val="tx1"/>
                </a:solidFill>
                <a:latin typeface="+mn-lt"/>
                <a:ea typeface="MS PGothic" pitchFamily="34" charset="-128"/>
                <a:cs typeface="ＭＳ Ｐゴシック" charset="0"/>
              </a:rPr>
              <a:t>Sri Purusottama Deva</a:t>
            </a:r>
            <a:r>
              <a:rPr lang="en-US" sz="1200" b="0" i="0" kern="1200" smtClean="0">
                <a:solidFill>
                  <a:schemeClr val="tx1"/>
                </a:solidFill>
                <a:latin typeface="+mn-lt"/>
                <a:ea typeface="MS PGothic" pitchFamily="34" charset="-128"/>
                <a:cs typeface="ＭＳ Ｐゴシック" charset="0"/>
              </a:rPr>
              <a:t>, conquered the king of </a:t>
            </a:r>
            <a:r>
              <a:rPr lang="en-US" sz="1200" b="1" i="1" kern="1200" smtClean="0">
                <a:solidFill>
                  <a:schemeClr val="tx1"/>
                </a:solidFill>
                <a:latin typeface="+mn-lt"/>
                <a:ea typeface="MS PGothic" pitchFamily="34" charset="-128"/>
                <a:cs typeface="ＭＳ Ｐゴシック" charset="0"/>
              </a:rPr>
              <a:t>kanchipura</a:t>
            </a:r>
            <a:r>
              <a:rPr lang="en-US" sz="1200" b="0" i="0" kern="1200" smtClean="0">
                <a:solidFill>
                  <a:schemeClr val="tx1"/>
                </a:solidFill>
                <a:latin typeface="+mn-lt"/>
                <a:ea typeface="MS PGothic" pitchFamily="34" charset="-128"/>
                <a:cs typeface="ＭＳ Ｐゴシック" charset="0"/>
              </a:rPr>
              <a:t> in battle and returned with three deities: </a:t>
            </a:r>
            <a:r>
              <a:rPr lang="en-US" sz="1200" b="1" i="1" kern="1200" smtClean="0">
                <a:solidFill>
                  <a:schemeClr val="tx1"/>
                </a:solidFill>
                <a:latin typeface="+mn-lt"/>
                <a:ea typeface="MS PGothic" pitchFamily="34" charset="-128"/>
                <a:cs typeface="ＭＳ Ｐゴシック" charset="0"/>
              </a:rPr>
              <a:t>Radha kanta,  and Sakshi Gopala</a:t>
            </a:r>
            <a:r>
              <a:rPr lang="en-US" sz="1200" b="0" i="0" kern="1200" smtClean="0">
                <a:solidFill>
                  <a:schemeClr val="tx1"/>
                </a:solidFill>
                <a:latin typeface="+mn-lt"/>
                <a:ea typeface="MS PGothic" pitchFamily="34" charset="-128"/>
                <a:cs typeface="ＭＳ Ｐゴシック" charset="0"/>
              </a:rPr>
              <a:t>.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It is said </a:t>
            </a:r>
            <a:r>
              <a:rPr lang="en-US" sz="1200" b="1" i="1" kern="1200" smtClean="0">
                <a:solidFill>
                  <a:schemeClr val="tx1"/>
                </a:solidFill>
                <a:latin typeface="+mn-lt"/>
                <a:ea typeface="MS PGothic" pitchFamily="34" charset="-128"/>
                <a:cs typeface="ＭＳ Ｐゴシック" charset="0"/>
              </a:rPr>
              <a:t>Radha Kanta</a:t>
            </a:r>
            <a:r>
              <a:rPr lang="en-US" sz="1200" b="0" i="0" kern="1200" smtClean="0">
                <a:solidFill>
                  <a:schemeClr val="tx1"/>
                </a:solidFill>
                <a:latin typeface="+mn-lt"/>
                <a:ea typeface="MS PGothic" pitchFamily="34" charset="-128"/>
                <a:cs typeface="ＭＳ Ｐゴシック" charset="0"/>
              </a:rPr>
              <a:t> was also worshipped inside the </a:t>
            </a:r>
            <a:r>
              <a:rPr lang="en-US" sz="1200" b="1" i="1" kern="1200" smtClean="0">
                <a:solidFill>
                  <a:schemeClr val="tx1"/>
                </a:solidFill>
                <a:latin typeface="+mn-lt"/>
                <a:ea typeface="MS PGothic" pitchFamily="34" charset="-128"/>
                <a:cs typeface="ＭＳ Ｐゴシック" charset="0"/>
              </a:rPr>
              <a:t>Jagannatha Mandir</a:t>
            </a:r>
            <a:r>
              <a:rPr lang="en-US" sz="1200" b="0" i="0" kern="1200" smtClean="0">
                <a:solidFill>
                  <a:schemeClr val="tx1"/>
                </a:solidFill>
                <a:latin typeface="+mn-lt"/>
                <a:ea typeface="MS PGothic" pitchFamily="34" charset="-128"/>
                <a:cs typeface="ＭＳ Ｐゴシック" charset="0"/>
              </a:rPr>
              <a:t> for some time. </a:t>
            </a:r>
          </a:p>
          <a:p>
            <a:r>
              <a:rPr lang="en-US" sz="1200" b="0" i="0" kern="1200" smtClean="0">
                <a:solidFill>
                  <a:schemeClr val="tx1"/>
                </a:solidFill>
                <a:latin typeface="+mn-lt"/>
                <a:ea typeface="MS PGothic" pitchFamily="34" charset="-128"/>
                <a:cs typeface="ＭＳ Ｐゴシック" charset="0"/>
              </a:rPr>
              <a:t>But in dream Lord Jagannatha informed the King Prataparudra to remove </a:t>
            </a:r>
            <a:r>
              <a:rPr lang="en-US" sz="1200" b="1" i="1" kern="1200" smtClean="0">
                <a:solidFill>
                  <a:schemeClr val="tx1"/>
                </a:solidFill>
                <a:latin typeface="+mn-lt"/>
                <a:ea typeface="MS PGothic" pitchFamily="34" charset="-128"/>
                <a:cs typeface="ＭＳ Ｐゴシック" charset="0"/>
              </a:rPr>
              <a:t>Radha Kanta</a:t>
            </a:r>
            <a:r>
              <a:rPr lang="en-US" sz="1200" b="0" i="0" kern="1200" smtClean="0">
                <a:solidFill>
                  <a:schemeClr val="tx1"/>
                </a:solidFill>
                <a:latin typeface="+mn-lt"/>
                <a:ea typeface="MS PGothic" pitchFamily="34" charset="-128"/>
                <a:cs typeface="ＭＳ Ｐゴシック" charset="0"/>
              </a:rPr>
              <a:t> deity because He was taking all nice items from his </a:t>
            </a:r>
            <a:r>
              <a:rPr lang="en-US" sz="1200" b="1" i="1" kern="1200" smtClean="0">
                <a:solidFill>
                  <a:schemeClr val="tx1"/>
                </a:solidFill>
                <a:latin typeface="+mn-lt"/>
                <a:ea typeface="MS PGothic" pitchFamily="34" charset="-128"/>
                <a:cs typeface="ＭＳ Ｐゴシック" charset="0"/>
              </a:rPr>
              <a:t>bhoga</a:t>
            </a:r>
            <a:r>
              <a:rPr lang="en-US" sz="1200" b="0" i="0" kern="1200" smtClean="0">
                <a:solidFill>
                  <a:schemeClr val="tx1"/>
                </a:solidFill>
                <a:latin typeface="+mn-lt"/>
                <a:ea typeface="MS PGothic" pitchFamily="34" charset="-128"/>
                <a:cs typeface="ＭＳ Ｐゴシック" charset="0"/>
              </a:rPr>
              <a:t> plate and so king requested to his </a:t>
            </a:r>
            <a:r>
              <a:rPr lang="en-US" sz="1200" b="1" i="1" kern="1200" smtClean="0">
                <a:solidFill>
                  <a:schemeClr val="tx1"/>
                </a:solidFill>
                <a:latin typeface="+mn-lt"/>
                <a:ea typeface="MS PGothic" pitchFamily="34" charset="-128"/>
                <a:cs typeface="ＭＳ Ｐゴシック" charset="0"/>
              </a:rPr>
              <a:t>Gurudev Kashi Mishra</a:t>
            </a:r>
            <a:r>
              <a:rPr lang="en-US" sz="1200" b="0" i="0" kern="1200" smtClean="0">
                <a:solidFill>
                  <a:schemeClr val="tx1"/>
                </a:solidFill>
                <a:latin typeface="+mn-lt"/>
                <a:ea typeface="MS PGothic" pitchFamily="34" charset="-128"/>
                <a:cs typeface="ＭＳ Ｐゴシック" charset="0"/>
              </a:rPr>
              <a:t> to take the </a:t>
            </a:r>
            <a:r>
              <a:rPr lang="en-US" sz="1200" b="1" i="1" kern="1200" smtClean="0">
                <a:solidFill>
                  <a:schemeClr val="tx1"/>
                </a:solidFill>
                <a:latin typeface="+mn-lt"/>
                <a:ea typeface="MS PGothic" pitchFamily="34" charset="-128"/>
                <a:cs typeface="ＭＳ Ｐゴシック" charset="0"/>
              </a:rPr>
              <a:t>Radha Kanta</a:t>
            </a:r>
            <a:r>
              <a:rPr lang="en-US" sz="1200" b="0" i="0" kern="1200" smtClean="0">
                <a:solidFill>
                  <a:schemeClr val="tx1"/>
                </a:solidFill>
                <a:latin typeface="+mn-lt"/>
                <a:ea typeface="MS PGothic" pitchFamily="34" charset="-128"/>
                <a:cs typeface="ＭＳ Ｐゴシック" charset="0"/>
              </a:rPr>
              <a:t> to his house.</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 dream many months before we even planned..</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This is the part of the house of Sarvabhauma Bhattacharya where Lord Caitanya showed the Sadbhuja form.</a:t>
            </a:r>
          </a:p>
          <a:p>
            <a:pPr rtl="0"/>
            <a:endParaRPr lang="en-US" sz="1200" b="0" i="0" kern="1200" smtClean="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This large sacred bathing tank is located just opposite Ganga Mata Math. </a:t>
            </a:r>
          </a:p>
          <a:p>
            <a:r>
              <a:rPr lang="en-US" sz="1200" b="0" i="0" kern="1200" smtClean="0">
                <a:solidFill>
                  <a:schemeClr val="tx1"/>
                </a:solidFill>
                <a:latin typeface="+mn-lt"/>
                <a:ea typeface="MS PGothic" pitchFamily="34" charset="-128"/>
                <a:cs typeface="ＭＳ Ｐゴシック" charset="0"/>
              </a:rPr>
              <a:t>Puri residents say that Ganga-devi personally resides here in the form of Sweta Ganga so that she can regularly take </a:t>
            </a:r>
            <a:r>
              <a:rPr lang="en-US" sz="1200" b="0" i="1" kern="1200" smtClean="0">
                <a:solidFill>
                  <a:schemeClr val="tx1"/>
                </a:solidFill>
                <a:latin typeface="+mn-lt"/>
                <a:ea typeface="MS PGothic" pitchFamily="34" charset="-128"/>
                <a:cs typeface="ＭＳ Ｐゴシック" charset="0"/>
              </a:rPr>
              <a:t>darsana</a:t>
            </a:r>
            <a:r>
              <a:rPr lang="en-US" sz="1200" b="0" i="0" kern="1200" smtClean="0">
                <a:solidFill>
                  <a:schemeClr val="tx1"/>
                </a:solidFill>
                <a:latin typeface="+mn-lt"/>
                <a:ea typeface="MS PGothic" pitchFamily="34" charset="-128"/>
                <a:cs typeface="ＭＳ Ｐゴシック" charset="0"/>
              </a:rPr>
              <a:t> and serve Jagannatha Swami.</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Being non-different from the Ganga, Sweta Ganga never becomes dry. Even if all the water is pumped out for some reason, it automatically refills. Remarkably, its water level rises or falls at the same rate as the Ganga river.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Sweta Ganga is one of the Panca Mukti Tirthas of Sri Ksetra Dhama.</a:t>
            </a:r>
          </a:p>
          <a:p>
            <a:endParaRPr lang="en-US" sz="1200" b="0" i="0" kern="1200" smtClean="0">
              <a:solidFill>
                <a:schemeClr val="tx1"/>
              </a:solidFill>
              <a:latin typeface="+mn-lt"/>
              <a:ea typeface="MS PGothic" pitchFamily="34" charset="-128"/>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mtClean="0"/>
              <a:t>Sachi Devi was the daughter of a king in Bengal.</a:t>
            </a:r>
          </a:p>
          <a:p>
            <a:r>
              <a:rPr lang="en-US" smtClean="0"/>
              <a:t>She did not want to marry a mortal prince.</a:t>
            </a:r>
          </a:p>
          <a:p>
            <a:r>
              <a:rPr lang="en-US" smtClean="0"/>
              <a:t>After</a:t>
            </a:r>
            <a:r>
              <a:rPr lang="en-US" baseline="0" smtClean="0"/>
              <a:t> king and queen died, she had to take the kingdom and rule.</a:t>
            </a:r>
          </a:p>
          <a:p>
            <a:r>
              <a:rPr lang="en-US" baseline="0" smtClean="0"/>
              <a:t>Her interest was to chant, renounced. Wished to ve in Vrindavan.</a:t>
            </a:r>
          </a:p>
          <a:p>
            <a:r>
              <a:rPr lang="en-US" baseline="0" smtClean="0"/>
              <a:t>Srila Haridas Thakur helped as Guru.</a:t>
            </a:r>
          </a:p>
          <a:p>
            <a:r>
              <a:rPr lang="en-US" baseline="0" smtClean="0"/>
              <a:t>First he refused as she was a queen and later asked her to go and live in Vrindavan live by begging.</a:t>
            </a:r>
          </a:p>
          <a:p>
            <a:r>
              <a:rPr lang="en-US" baseline="0" smtClean="0"/>
              <a:t>She did so, and her body condition was deterirating. Haridas Thakura asked her to move to Radha Kunda.</a:t>
            </a:r>
          </a:p>
          <a:p>
            <a:r>
              <a:rPr lang="en-US" baseline="0" smtClean="0"/>
              <a:t>Then he asked Sachi Devi to go to Jagannath Puri and preach.</a:t>
            </a:r>
          </a:p>
          <a:p>
            <a:r>
              <a:rPr lang="en-US" baseline="0" smtClean="0"/>
              <a:t>She lived in the old home of Sarvabhauma and gave lectures on Srimad Bhagavatam.</a:t>
            </a:r>
          </a:p>
          <a:p>
            <a:r>
              <a:rPr lang="en-US" smtClean="0"/>
              <a:t>Puri King Mukunda Deva got</a:t>
            </a:r>
            <a:r>
              <a:rPr lang="en-US" baseline="0" smtClean="0"/>
              <a:t> impressed and wanted to give her a place to stay. But she refused.</a:t>
            </a:r>
          </a:p>
          <a:p>
            <a:r>
              <a:rPr lang="en-US" baseline="0" smtClean="0"/>
              <a:t>He made ‘White ganges’ a place representing ganges. This is the Sweta ganga we have now.</a:t>
            </a:r>
          </a:p>
          <a:p>
            <a:endParaRPr lang="en-US" baseline="0" smtClean="0"/>
          </a:p>
          <a:p>
            <a:r>
              <a:rPr lang="en-US" baseline="0" smtClean="0"/>
              <a:t>One day she wanted to take bath in Ganges and worship Lord Jagannath.</a:t>
            </a:r>
          </a:p>
          <a:p>
            <a:r>
              <a:rPr lang="en-US" smtClean="0"/>
              <a:t>Lord Jagannath arranged Ganga to manifest in White Ganges and carried her to the temple itself by the current..</a:t>
            </a:r>
          </a:p>
          <a:p>
            <a:r>
              <a:rPr lang="en-US" smtClean="0"/>
              <a:t>Ganga</a:t>
            </a:r>
            <a:r>
              <a:rPr lang="en-US" baseline="0" smtClean="0"/>
              <a:t> was making a big roar and all awoke.</a:t>
            </a:r>
          </a:p>
          <a:p>
            <a:r>
              <a:rPr lang="en-US" baseline="0" smtClean="0"/>
              <a:t>Suspecting her to be a thief, the pandas put her in the jail.</a:t>
            </a:r>
          </a:p>
          <a:p>
            <a:r>
              <a:rPr lang="en-US" baseline="0" smtClean="0"/>
              <a:t>Lord jagannath appeared in the dream of king and order to release her and also take her as his guru..</a:t>
            </a:r>
          </a:p>
          <a:p>
            <a:r>
              <a:rPr lang="en-US" baseline="0" smtClean="0"/>
              <a:t>Many pandas also took her as their guru.</a:t>
            </a:r>
          </a:p>
          <a:p>
            <a:endParaRPr lang="en-US" baseline="0" smtClean="0"/>
          </a:p>
          <a:p>
            <a:r>
              <a:rPr lang="en-US" baseline="0" smtClean="0"/>
              <a:t>The samadhi of Ganga Mata is near the samadhi of Sarvabhauma Bhattacharya.</a:t>
            </a:r>
          </a:p>
          <a:p>
            <a:r>
              <a:rPr lang="en-US" baseline="0" smtClean="0"/>
              <a:t> </a:t>
            </a:r>
            <a:r>
              <a:rPr lang="en-US" smtClean="0"/>
              <a:t>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 many work in making the</a:t>
            </a:r>
            <a:r>
              <a:rPr lang="en-US" baseline="0" smtClean="0"/>
              <a:t> Radha Yatra.</a:t>
            </a:r>
          </a:p>
          <a:p>
            <a:endParaRPr lang="en-US" baseline="0" smtClean="0"/>
          </a:p>
          <a:p>
            <a:r>
              <a:rPr lang="en-US" baseline="0" smtClean="0"/>
              <a:t>What is the story behind Ratha Yatra?</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Chandan yatra.. </a:t>
            </a:r>
          </a:p>
          <a:p>
            <a:endParaRPr lang="en-US" smtClean="0"/>
          </a:p>
          <a:p>
            <a:r>
              <a:rPr lang="en-US" smtClean="0"/>
              <a:t>And</a:t>
            </a:r>
            <a:r>
              <a:rPr lang="en-US" baseline="0" smtClean="0"/>
              <a:t> e</a:t>
            </a:r>
            <a:r>
              <a:rPr lang="en-US" smtClean="0"/>
              <a:t>very year they give</a:t>
            </a:r>
            <a:r>
              <a:rPr lang="en-US" baseline="0" smtClean="0"/>
              <a:t> a very special bath to Lord Jagannath (Krishna)</a:t>
            </a:r>
            <a:endParaRPr lang="en-US" smtClean="0"/>
          </a:p>
          <a:p>
            <a:r>
              <a:rPr lang="en-US" smtClean="0"/>
              <a:t>And bathing of Lord Jagannatha is too intensive.. They bring sacred</a:t>
            </a:r>
            <a:r>
              <a:rPr lang="en-US" baseline="0" smtClean="0"/>
              <a:t> water from all the holy rivers..</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Krishna devices a plan to be away from Lakshmi for some time and to be in</a:t>
            </a:r>
            <a:r>
              <a:rPr lang="en-US" baseline="0" smtClean="0"/>
              <a:t> Vrindavan mood..</a:t>
            </a:r>
          </a:p>
          <a:p>
            <a:r>
              <a:rPr lang="en-US" baseline="0" smtClean="0"/>
              <a:t>He declares that He got cold because of too much bathing!</a:t>
            </a:r>
          </a:p>
          <a:p>
            <a:endParaRPr lang="en-US" baseline="0" smtClean="0"/>
          </a:p>
          <a:p>
            <a:r>
              <a:rPr lang="en-US" baseline="0" smtClean="0"/>
              <a:t>He said that He needs a vacation to some other place!</a:t>
            </a:r>
          </a:p>
          <a:p>
            <a:r>
              <a:rPr lang="en-US" baseline="0" smtClean="0"/>
              <a:t>He sets on His chariot and drives outside the palace / temple..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Balaram and Subhadra also follow in their chariots...</a:t>
            </a:r>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 goes to Vrindavan...</a:t>
            </a:r>
            <a:r>
              <a:rPr lang="en-US" baseline="0" smtClean="0"/>
              <a:t> The Gundiccha temple!</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Lord</a:t>
            </a:r>
            <a:r>
              <a:rPr lang="en-US" sz="1200" b="0" i="0" kern="1200" baseline="0" smtClean="0">
                <a:solidFill>
                  <a:schemeClr val="tx1"/>
                </a:solidFill>
                <a:latin typeface="+mn-lt"/>
                <a:ea typeface="MS PGothic" pitchFamily="34" charset="-128"/>
                <a:cs typeface="ＭＳ Ｐゴシック" charset="0"/>
              </a:rPr>
              <a:t> Jagannath, Lady Subhadra and Lord Balarama all stay here for few days....</a:t>
            </a:r>
          </a:p>
          <a:p>
            <a:pPr rtl="0"/>
            <a:endParaRPr lang="en-US" sz="1200" b="0" i="0" kern="1200" baseline="0" smtClean="0">
              <a:solidFill>
                <a:schemeClr val="tx1"/>
              </a:solidFill>
              <a:latin typeface="+mn-lt"/>
              <a:ea typeface="MS PGothic" pitchFamily="34" charset="-128"/>
              <a:cs typeface="ＭＳ Ｐゴシック" charset="0"/>
            </a:endParaRPr>
          </a:p>
          <a:p>
            <a:pPr rtl="0"/>
            <a:endParaRPr lang="en-US" sz="1200" b="0" i="0" kern="1200" smtClean="0">
              <a:solidFill>
                <a:schemeClr val="tx1"/>
              </a:solidFill>
              <a:latin typeface="+mn-lt"/>
              <a:ea typeface="MS PGothic" pitchFamily="34" charset="-128"/>
              <a:cs typeface="ＭＳ Ｐゴシック" charset="0"/>
            </a:endParaRP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Inside the temple, we see a place where all the 3 deities will be kept during Ratha</a:t>
            </a:r>
            <a:r>
              <a:rPr lang="en-US" baseline="0" smtClean="0"/>
              <a:t> Yatra..</a:t>
            </a:r>
          </a:p>
          <a:p>
            <a:endParaRPr lang="en-US" baseline="0" smtClean="0"/>
          </a:p>
          <a:p>
            <a:r>
              <a:rPr lang="en-US" smtClean="0"/>
              <a:t>Lord Jagannath is more happy</a:t>
            </a:r>
            <a:r>
              <a:rPr lang="en-US" baseline="0" smtClean="0"/>
              <a:t> to be in Gundiccha Temple!!</a:t>
            </a:r>
          </a:p>
          <a:p>
            <a:r>
              <a:rPr lang="en-US" baseline="0" smtClean="0"/>
              <a:t>Why?</a:t>
            </a:r>
          </a:p>
          <a:p>
            <a:r>
              <a:rPr lang="en-US" baseline="0" smtClean="0"/>
              <a:t>Gundiccha is Vrindavan.. And Puri temple is like Dwaraka..</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Seeing that her husband has not returned back for several days, Lakshmi Devi becomes</a:t>
            </a:r>
            <a:r>
              <a:rPr lang="en-US" baseline="0" smtClean="0"/>
              <a:t> curious...</a:t>
            </a:r>
          </a:p>
          <a:p>
            <a:endParaRPr lang="en-US" baseline="0" smtClean="0"/>
          </a:p>
          <a:p>
            <a:r>
              <a:rPr lang="en-US" baseline="0" smtClean="0"/>
              <a:t>Then She comes to know the truth, and becomes angry!</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Then we went to Jagannatha</a:t>
            </a:r>
            <a:r>
              <a:rPr lang="en-US" baseline="0" smtClean="0"/>
              <a:t> Puri..</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She takes a broom and water to spalsh on Krishna!..</a:t>
            </a:r>
          </a:p>
          <a:p>
            <a:pPr rtl="0"/>
            <a:endParaRPr lang="en-US" sz="1200" b="0" i="0" kern="1200" smtClean="0">
              <a:solidFill>
                <a:schemeClr val="tx1"/>
              </a:solidFill>
              <a:latin typeface="+mn-lt"/>
              <a:ea typeface="MS PGothic" pitchFamily="34" charset="-128"/>
              <a:cs typeface="ＭＳ Ｐゴシック" charset="0"/>
            </a:endParaRPr>
          </a:p>
          <a:p>
            <a:pPr rtl="0"/>
            <a:r>
              <a:rPr lang="en-US" sz="1200" b="0" i="0" kern="1200" smtClean="0">
                <a:solidFill>
                  <a:schemeClr val="tx1"/>
                </a:solidFill>
                <a:latin typeface="+mn-lt"/>
                <a:ea typeface="MS PGothic" pitchFamily="34" charset="-128"/>
                <a:cs typeface="ＭＳ Ｐゴシック" charset="0"/>
              </a:rPr>
              <a:t>With the help of some people, she comes in a palanquin carrying what?</a:t>
            </a:r>
          </a:p>
          <a:p>
            <a:pPr rtl="0"/>
            <a:r>
              <a:rPr lang="en-US" sz="1200" b="0" i="0" kern="1200" smtClean="0">
                <a:solidFill>
                  <a:schemeClr val="tx1"/>
                </a:solidFill>
                <a:latin typeface="+mn-lt"/>
                <a:ea typeface="MS PGothic" pitchFamily="34" charset="-128"/>
                <a:cs typeface="ＭＳ Ｐゴシック" charset="0"/>
              </a:rPr>
              <a:t>A Broom and Water in a pot..</a:t>
            </a:r>
          </a:p>
          <a:p>
            <a:pPr rtl="0"/>
            <a:endParaRPr lang="en-US" sz="1200" b="0" i="0" kern="1200" smtClean="0">
              <a:solidFill>
                <a:schemeClr val="tx1"/>
              </a:solidFill>
              <a:latin typeface="+mn-lt"/>
              <a:ea typeface="MS PGothic" pitchFamily="34" charset="-128"/>
              <a:cs typeface="ＭＳ Ｐゴシック" charset="0"/>
            </a:endParaRPr>
          </a:p>
          <a:p>
            <a:pPr rtl="0"/>
            <a:r>
              <a:rPr lang="en-US" sz="1200" b="0" i="0" kern="1200" smtClean="0">
                <a:solidFill>
                  <a:schemeClr val="tx1"/>
                </a:solidFill>
                <a:latin typeface="+mn-lt"/>
                <a:ea typeface="MS PGothic" pitchFamily="34" charset="-128"/>
                <a:cs typeface="ＭＳ Ｐゴシック" charset="0"/>
              </a:rPr>
              <a:t>The devotees of lakshmi brings sticks to beat the Gundiccha temple people (ie. Vrindavan people!)</a:t>
            </a:r>
          </a:p>
          <a:p>
            <a:pPr rtl="0"/>
            <a:r>
              <a:rPr lang="en-US" sz="1200" b="0" i="0" kern="1200" smtClean="0">
                <a:solidFill>
                  <a:schemeClr val="tx1"/>
                </a:solidFill>
                <a:latin typeface="+mn-lt"/>
                <a:ea typeface="MS PGothic" pitchFamily="34" charset="-128"/>
                <a:cs typeface="ＭＳ Ｐゴシック" charset="0"/>
              </a:rPr>
              <a:t>There comes a big fight.</a:t>
            </a:r>
          </a:p>
          <a:p>
            <a:pPr rtl="0"/>
            <a:r>
              <a:rPr lang="en-US" sz="1200" b="0" i="0" kern="1200" smtClean="0">
                <a:solidFill>
                  <a:schemeClr val="tx1"/>
                </a:solidFill>
                <a:latin typeface="+mn-lt"/>
                <a:ea typeface="MS PGothic" pitchFamily="34" charset="-128"/>
                <a:cs typeface="ＭＳ Ｐゴシック" charset="0"/>
              </a:rPr>
              <a:t>The people from Lakshmi side beat every one in Vrindavan..</a:t>
            </a:r>
          </a:p>
          <a:p>
            <a:pPr rtl="0"/>
            <a:endParaRPr lang="en-US" sz="1200" b="0" i="0" kern="1200" smtClean="0">
              <a:solidFill>
                <a:schemeClr val="tx1"/>
              </a:solidFill>
              <a:latin typeface="+mn-lt"/>
              <a:ea typeface="MS PGothic" pitchFamily="34" charset="-128"/>
              <a:cs typeface="ＭＳ Ｐゴシック" charset="0"/>
            </a:endParaRP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 the good time for</a:t>
            </a:r>
            <a:r>
              <a:rPr lang="en-US" baseline="0" smtClean="0"/>
              <a:t> Krishna ends..</a:t>
            </a:r>
          </a:p>
          <a:p>
            <a:r>
              <a:rPr lang="en-US" baseline="0" smtClean="0"/>
              <a:t>Reluctantly He with Subhadra and Baladeva return back to Pur temple (Dwaraka)!!!</a:t>
            </a:r>
          </a:p>
          <a:p>
            <a:endParaRPr lang="en-US" baseline="0" smtClean="0"/>
          </a:p>
          <a:p>
            <a:r>
              <a:rPr lang="en-US" baseline="0" smtClean="0"/>
              <a:t>Even though beaten up, Vrindavan people hanger to have Krishna there permanently..</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In</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Gundiccha, there is a special thing!. This is the best part.</a:t>
            </a:r>
          </a:p>
          <a:p>
            <a:pPr rtl="0"/>
            <a:endParaRPr lang="en-US" sz="1200" b="0" i="0" kern="1200" smtClean="0">
              <a:solidFill>
                <a:schemeClr val="tx1"/>
              </a:solidFill>
              <a:latin typeface="+mn-lt"/>
              <a:ea typeface="MS PGothic" pitchFamily="34" charset="-128"/>
              <a:cs typeface="ＭＳ Ｐゴシック" charset="0"/>
            </a:endParaRPr>
          </a:p>
          <a:p>
            <a:pPr rtl="0"/>
            <a:r>
              <a:rPr lang="en-US" sz="1200" b="0" i="0" kern="1200" smtClean="0">
                <a:solidFill>
                  <a:schemeClr val="tx1"/>
                </a:solidFill>
                <a:latin typeface="+mn-lt"/>
                <a:ea typeface="MS PGothic" pitchFamily="34" charset="-128"/>
                <a:cs typeface="ＭＳ Ｐゴシック" charset="0"/>
              </a:rPr>
              <a:t>Every one will get beaten with stick as Lakshmi devi 's desire.</a:t>
            </a:r>
          </a:p>
          <a:p>
            <a:pPr rtl="0"/>
            <a:endParaRPr lang="en-US" sz="1200" b="0" i="0" kern="1200" smtClean="0">
              <a:solidFill>
                <a:schemeClr val="tx1"/>
              </a:solidFill>
              <a:latin typeface="+mn-lt"/>
              <a:ea typeface="MS PGothic" pitchFamily="34" charset="-128"/>
              <a:cs typeface="ＭＳ Ｐゴシック" charset="0"/>
            </a:endParaRPr>
          </a:p>
          <a:p>
            <a:pPr rtl="0"/>
            <a:r>
              <a:rPr lang="en-US" sz="1200" b="0" i="0" kern="1200" smtClean="0">
                <a:solidFill>
                  <a:schemeClr val="tx1"/>
                </a:solidFill>
                <a:latin typeface="+mn-lt"/>
                <a:ea typeface="MS PGothic" pitchFamily="34" charset="-128"/>
                <a:cs typeface="ＭＳ Ｐゴシック" charset="0"/>
              </a:rPr>
              <a:t>You pay some money and the Panda will beat you.! </a:t>
            </a:r>
          </a:p>
          <a:p>
            <a:pPr rtl="0"/>
            <a:r>
              <a:rPr lang="en-US" sz="1200" b="0" i="0" kern="1200" smtClean="0">
                <a:solidFill>
                  <a:schemeClr val="tx1"/>
                </a:solidFill>
                <a:latin typeface="+mn-lt"/>
                <a:ea typeface="MS PGothic" pitchFamily="34" charset="-128"/>
                <a:cs typeface="ＭＳ Ｐゴシック" charset="0"/>
              </a:rPr>
              <a:t>You pay for getting beaten by the</a:t>
            </a:r>
            <a:r>
              <a:rPr lang="en-US" sz="1200" b="0" i="0" kern="1200" baseline="0" smtClean="0">
                <a:solidFill>
                  <a:schemeClr val="tx1"/>
                </a:solidFill>
                <a:latin typeface="+mn-lt"/>
                <a:ea typeface="MS PGothic" pitchFamily="34" charset="-128"/>
                <a:cs typeface="ＭＳ Ｐゴシック" charset="0"/>
              </a:rPr>
              <a:t> sticks</a:t>
            </a:r>
            <a:r>
              <a:rPr lang="en-US" sz="1200" b="0" i="0" kern="1200" smtClean="0">
                <a:solidFill>
                  <a:schemeClr val="tx1"/>
                </a:solidFill>
                <a:latin typeface="+mn-lt"/>
                <a:ea typeface="MS PGothic" pitchFamily="34" charset="-128"/>
                <a:cs typeface="ＭＳ Ｐゴシック" charset="0"/>
              </a:rPr>
              <a:t>!</a:t>
            </a:r>
          </a:p>
          <a:p>
            <a:pPr rtl="0"/>
            <a:endParaRPr lang="en-US" sz="1200" b="0" i="0" kern="1200" smtClean="0">
              <a:solidFill>
                <a:schemeClr val="tx1"/>
              </a:solidFill>
              <a:latin typeface="+mn-lt"/>
              <a:ea typeface="MS PGothic" pitchFamily="34" charset="-128"/>
              <a:cs typeface="ＭＳ Ｐゴシック" charset="0"/>
            </a:endParaRP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Lord Caitanya performed a Gundiccha</a:t>
            </a:r>
            <a:r>
              <a:rPr lang="en-US" sz="1200" b="0" i="0" kern="1200" baseline="0" smtClean="0">
                <a:solidFill>
                  <a:schemeClr val="tx1"/>
                </a:solidFill>
                <a:latin typeface="+mn-lt"/>
                <a:ea typeface="MS PGothic" pitchFamily="34" charset="-128"/>
                <a:cs typeface="ＭＳ Ｐゴシック" charset="0"/>
              </a:rPr>
              <a:t> Marjana.</a:t>
            </a:r>
          </a:p>
          <a:p>
            <a:pPr rtl="0"/>
            <a:r>
              <a:rPr lang="en-US" sz="1200" b="0" i="0" kern="1200" baseline="0" smtClean="0">
                <a:solidFill>
                  <a:schemeClr val="tx1"/>
                </a:solidFill>
                <a:latin typeface="+mn-lt"/>
                <a:ea typeface="MS PGothic" pitchFamily="34" charset="-128"/>
              </a:rPr>
              <a:t>He asked every one of His disciples to come with a broom and a pot of water and clean the temple of Gundiccha.</a:t>
            </a:r>
          </a:p>
          <a:p>
            <a:pPr rtl="0"/>
            <a:r>
              <a:rPr lang="en-US" sz="1200" b="0" i="0" kern="1200" baseline="0" smtClean="0">
                <a:solidFill>
                  <a:schemeClr val="tx1"/>
                </a:solidFill>
                <a:latin typeface="+mn-lt"/>
                <a:ea typeface="MS PGothic" pitchFamily="34" charset="-128"/>
              </a:rPr>
              <a:t>This represents cleaning our heart to reveal Vrindavan..</a:t>
            </a:r>
            <a:endParaRPr lang="en-US" smtClean="0"/>
          </a:p>
          <a:p>
            <a:endParaRPr lang="en-US" smtClean="0"/>
          </a:p>
          <a:p>
            <a:r>
              <a:rPr lang="en-US" smtClean="0"/>
              <a:t>Whoever brings out the maximum amount of dirt was praised by Lord Caitanya!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9"/>
          <p:cNvSpPr>
            <a:spLocks noGrp="1" noChangeArrowheads="1"/>
          </p:cNvSpPr>
          <p:nvPr>
            <p:ph type="sldNum" sz="quarter"/>
          </p:nvPr>
        </p:nvSpPr>
        <p:spPr>
          <a:noFill/>
        </p:spPr>
        <p:txBody>
          <a:bodyPr/>
          <a:lstStyle/>
          <a:p>
            <a:pPr>
              <a:buFont typeface="Times New Roman" pitchFamily="18" charset="0"/>
              <a:buNone/>
            </a:pPr>
            <a:fld id="{2D896B5D-F430-4DC2-8270-EC288FC830DF}" type="slidenum">
              <a:rPr lang="en-US" smtClean="0">
                <a:ea typeface="DejaVu Sans" pitchFamily="34" charset="0"/>
                <a:cs typeface="DejaVu Sans" pitchFamily="34" charset="0"/>
              </a:rPr>
              <a:pPr>
                <a:buFont typeface="Times New Roman" pitchFamily="18" charset="0"/>
                <a:buNone/>
              </a:pPr>
              <a:t>63</a:t>
            </a:fld>
            <a:endParaRPr lang="en-US" smtClean="0">
              <a:ea typeface="DejaVu Sans" pitchFamily="34" charset="0"/>
              <a:cs typeface="DejaVu Sans" pitchFamily="34" charset="0"/>
            </a:endParaRPr>
          </a:p>
        </p:txBody>
      </p:sp>
      <p:sp>
        <p:nvSpPr>
          <p:cNvPr id="23859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BD7E7B0-C971-4D84-BE5B-D6F80838AFAD}" type="slidenum">
              <a:rPr lang="en-US" sz="1200">
                <a:solidFill>
                  <a:srgbClr val="000000"/>
                </a:solidFill>
              </a:rPr>
              <a:pPr algn="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63</a:t>
            </a:fld>
            <a:endParaRPr lang="en-US" sz="1200">
              <a:solidFill>
                <a:srgbClr val="000000"/>
              </a:solidFill>
            </a:endParaRPr>
          </a:p>
        </p:txBody>
      </p:sp>
      <p:sp>
        <p:nvSpPr>
          <p:cNvPr id="23859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38597" name="Rectangle 3"/>
          <p:cNvSpPr>
            <a:spLocks noGrp="1" noChangeArrowheads="1"/>
          </p:cNvSpPr>
          <p:nvPr>
            <p:ph type="body" idx="1"/>
          </p:nvPr>
        </p:nvSpPr>
        <p:spPr>
          <a:xfrm>
            <a:off x="685800" y="4343400"/>
            <a:ext cx="5483225" cy="42052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t>
            </a:r>
          </a:p>
          <a:p>
            <a:r>
              <a:rPr lang="en-US" smtClean="0"/>
              <a:t>Coromandal express..</a:t>
            </a:r>
            <a:r>
              <a:rPr lang="en-US" baseline="0" smtClean="0"/>
              <a:t> </a:t>
            </a:r>
            <a:r>
              <a:rPr lang="en-US" smtClean="0"/>
              <a:t>Reservation was pending for months..</a:t>
            </a:r>
          </a:p>
          <a:p>
            <a:r>
              <a:rPr lang="en-US" smtClean="0"/>
              <a:t>But</a:t>
            </a:r>
            <a:r>
              <a:rPr lang="en-US" baseline="0" smtClean="0"/>
              <a:t> o</a:t>
            </a:r>
            <a:r>
              <a:rPr lang="en-US" smtClean="0"/>
              <a:t>n that day it got confirmed..</a:t>
            </a:r>
          </a:p>
          <a:p>
            <a:endParaRPr lang="en-US" smtClean="0"/>
          </a:p>
          <a:p>
            <a:r>
              <a:rPr lang="en-US" smtClean="0"/>
              <a:t>Muslims in the train at midnight..</a:t>
            </a:r>
          </a:p>
          <a:p>
            <a:endParaRPr lang="en-US" smtClean="0"/>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Jagannath</a:t>
            </a:r>
            <a:r>
              <a:rPr lang="en-US" baseline="0" smtClean="0"/>
              <a:t> Puri is also called Shankha Ksetra </a:t>
            </a:r>
          </a:p>
          <a:p>
            <a:r>
              <a:rPr lang="en-US" baseline="0" smtClean="0"/>
              <a:t>Never destroyed even at full annihilation of this Brahmanda.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Stayed in our Guru deva,'s Matt which is just near Charkra Tirtha where Lord Caitainya performed pastimes. </a:t>
            </a:r>
          </a:p>
          <a:p>
            <a:pPr rtl="0"/>
            <a:endParaRPr lang="en-US" sz="1200" b="0" i="0" kern="1200" smtClean="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smtClean="0">
                <a:solidFill>
                  <a:schemeClr val="tx1"/>
                </a:solidFill>
                <a:latin typeface="+mn-lt"/>
                <a:ea typeface="MS PGothic" pitchFamily="34" charset="-128"/>
                <a:cs typeface="ＭＳ Ｐゴシック" charset="0"/>
              </a:rPr>
              <a:t>This is also the very same place where the massive neem log to carve Lord Jagannatha appeared first in Satyuga yuga. </a:t>
            </a:r>
          </a:p>
          <a:p>
            <a:pPr rtl="0"/>
            <a:r>
              <a:rPr lang="en-US" sz="1200" b="0" i="0" kern="1200" smtClean="0">
                <a:solidFill>
                  <a:schemeClr val="tx1"/>
                </a:solidFill>
                <a:latin typeface="+mn-lt"/>
                <a:ea typeface="MS PGothic" pitchFamily="34" charset="-128"/>
                <a:cs typeface="ＭＳ Ｐゴシック" charset="0"/>
              </a:rPr>
              <a:t>Also is the same place of Gajendra Moksha.</a:t>
            </a:r>
          </a:p>
          <a:p>
            <a:pPr rtl="0"/>
            <a:endParaRPr lang="en-US" sz="1200" b="0" i="0" kern="1200" smtClean="0">
              <a:solidFill>
                <a:schemeClr val="tx1"/>
              </a:solidFill>
              <a:latin typeface="+mn-lt"/>
              <a:ea typeface="MS PGothic" pitchFamily="34" charset="-128"/>
              <a:cs typeface="ＭＳ Ｐゴシック" charset="0"/>
            </a:endParaRPr>
          </a:p>
          <a:p>
            <a:pPr rtl="0"/>
            <a:r>
              <a:rPr lang="en-US" sz="1200" b="0" i="0" kern="1200" smtClean="0">
                <a:solidFill>
                  <a:schemeClr val="tx1"/>
                </a:solidFill>
                <a:latin typeface="+mn-lt"/>
                <a:ea typeface="MS PGothic" pitchFamily="34" charset="-128"/>
                <a:cs typeface="ＭＳ Ｐゴシック" charset="0"/>
              </a:rPr>
              <a:t>Abhaya Nrusingha, Chakra Nrusingha and Laxmi Nrusingha. These three different forms of Lord Nrusingha as worshipped at Chakratirtha have unique values in Hindu religion. The form of Abhaya Nrusingha represents Sri Balabhadra. The form of Chakra Nrusingha represents Goddess Subhadra and the form of Laxmi Nrusingha represents Lord Jagannath. </a:t>
            </a:r>
          </a:p>
          <a:p>
            <a:pPr rtl="0"/>
            <a:endParaRPr lang="en-US" sz="1200" b="0" i="0" kern="1200" smtClean="0">
              <a:solidFill>
                <a:schemeClr val="tx1"/>
              </a:solidFill>
              <a:latin typeface="+mn-lt"/>
              <a:ea typeface="MS PGothic" pitchFamily="34" charset="-128"/>
              <a:cs typeface="ＭＳ Ｐゴシック" charset="0"/>
            </a:endParaRPr>
          </a:p>
          <a:p>
            <a:pPr rtl="0"/>
            <a:r>
              <a:rPr lang="en-US" sz="1200" b="0" i="0" kern="1200" smtClean="0">
                <a:solidFill>
                  <a:schemeClr val="tx1"/>
                </a:solidFill>
                <a:latin typeface="+mn-lt"/>
                <a:ea typeface="MS PGothic" pitchFamily="34" charset="-128"/>
                <a:cs typeface="ＭＳ Ｐゴシック" charset="0"/>
              </a:rPr>
              <a:t>This is the abhode of Sri Lakshmi’s father Varuna..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Temple Room</a:t>
            </a:r>
            <a:r>
              <a:rPr lang="en-US" baseline="0" smtClean="0"/>
              <a:t> in the Matt of Srila Gurudeva.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Who is Srila Haridas thakura?</a:t>
            </a:r>
          </a:p>
          <a:p>
            <a:endParaRPr lang="en-US" smtClean="0"/>
          </a:p>
          <a:p>
            <a:r>
              <a:rPr lang="en-US" smtClean="0"/>
              <a:t>300</a:t>
            </a:r>
            <a:r>
              <a:rPr lang="en-US" baseline="0" smtClean="0"/>
              <a:t>,000 namas every day</a:t>
            </a:r>
          </a:p>
          <a:p>
            <a:r>
              <a:rPr lang="en-US" baseline="0" smtClean="0"/>
              <a:t>Durga Devi took initiation from haridas Thakura..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FA74FA9-9F3E-4643-B657-B0B8B8138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4D954F4-CAC8-40F2-8C46-32249FF2D38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1579BF1C-D6E4-430C-903B-846ACA44CF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7DF04351-2C21-4F80-9207-1D400CC0294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652C9B0A-57C1-4E33-AD42-578D44B713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30E66E9F-D0F1-4524-95AA-9699B8E6A2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8DEF6A54-585D-43A1-B9A5-3A97436CF0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90277F4-65DF-4040-9A8B-154397FF42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www.gokulbhajan.com</a:t>
            </a:r>
          </a:p>
        </p:txBody>
      </p:sp>
      <p:sp>
        <p:nvSpPr>
          <p:cNvPr id="8"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9" name="Slide Number Placeholder 5"/>
          <p:cNvSpPr>
            <a:spLocks noGrp="1"/>
          </p:cNvSpPr>
          <p:nvPr>
            <p:ph type="sldNum" sz="quarter" idx="12"/>
          </p:nvPr>
        </p:nvSpPr>
        <p:spPr/>
        <p:txBody>
          <a:bodyPr/>
          <a:lstStyle>
            <a:lvl1pPr>
              <a:defRPr/>
            </a:lvl1pPr>
          </a:lstStyle>
          <a:p>
            <a:pPr>
              <a:defRPr/>
            </a:pPr>
            <a:fld id="{40F194D3-BD2F-4751-A9F3-C538E5542E1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www.gokulbhajan.com</a:t>
            </a:r>
          </a:p>
        </p:txBody>
      </p:sp>
      <p:sp>
        <p:nvSpPr>
          <p:cNvPr id="4"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5" name="Slide Number Placeholder 5"/>
          <p:cNvSpPr>
            <a:spLocks noGrp="1"/>
          </p:cNvSpPr>
          <p:nvPr>
            <p:ph type="sldNum" sz="quarter" idx="12"/>
          </p:nvPr>
        </p:nvSpPr>
        <p:spPr/>
        <p:txBody>
          <a:bodyPr/>
          <a:lstStyle>
            <a:lvl1pPr>
              <a:defRPr/>
            </a:lvl1pPr>
          </a:lstStyle>
          <a:p>
            <a:pPr>
              <a:defRPr/>
            </a:pPr>
            <a:fld id="{9F63FF9E-46D5-4EA2-88E6-8607BEFBBA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4903788"/>
            <a:ext cx="2133600" cy="182562"/>
          </a:xfrm>
        </p:spPr>
        <p:txBody>
          <a:bodyPr/>
          <a:lstStyle>
            <a:lvl1pPr>
              <a:defRPr sz="1600" b="1">
                <a:solidFill>
                  <a:srgbClr val="00B050"/>
                </a:solidFill>
                <a:latin typeface="Arial" pitchFamily="34" charset="0"/>
              </a:defRPr>
            </a:lvl1pPr>
          </a:lstStyle>
          <a:p>
            <a:pPr>
              <a:defRPr/>
            </a:pPr>
            <a:fld id="{4C1DAD73-50E2-4D94-AED2-26E0CBD491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7C5110F-FC45-4755-8D50-5B25B5D2EE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B62C5923-BFB5-4A55-9761-0F776D6190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www.gokulbhajan.com</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Gokul Bhajan &amp; Vedic Studies</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defRPr>
            </a:lvl1pPr>
          </a:lstStyle>
          <a:p>
            <a:pPr>
              <a:defRPr/>
            </a:pPr>
            <a:fld id="{C227A48F-FA1F-4B2A-BBA1-A02E1FF00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8227" r:id="rId1"/>
    <p:sldLayoutId id="2147498228" r:id="rId2"/>
    <p:sldLayoutId id="2147498229" r:id="rId3"/>
    <p:sldLayoutId id="2147498230" r:id="rId4"/>
    <p:sldLayoutId id="2147498231" r:id="rId5"/>
    <p:sldLayoutId id="2147498232" r:id="rId6"/>
    <p:sldLayoutId id="2147498237" r:id="rId7"/>
    <p:sldLayoutId id="2147498233" r:id="rId8"/>
    <p:sldLayoutId id="2147498234" r:id="rId9"/>
    <p:sldLayoutId id="2147498235" r:id="rId10"/>
    <p:sldLayoutId id="2147498236" r:id="rId11"/>
    <p:sldLayoutId id="2147498238" r:id="rId12"/>
    <p:sldLayoutId id="2147498239" r:id="rId13"/>
  </p:sldLayoutIdLst>
  <p:hf hd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audio" Target="file:///C:\GokulBhajan\SlokaAudio\OV-42-Svarna%20Koti%20Darpanabha.mp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GokulBhajan\BhajanTracks\F-03-Syamasundara%20Syamali%20Mohana.mp3" TargetMode="External"/><Relationship Id="rId1" Type="http://schemas.openxmlformats.org/officeDocument/2006/relationships/audio" Target="file:///C:\GokulBhajan\BaseTracks\F-03-Syamasundara%20Syamali%20Mohana%20-%20Base.mp3" TargetMode="Externa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73.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0.png"/><Relationship Id="rId2" Type="http://schemas.openxmlformats.org/officeDocument/2006/relationships/audio" Target="file:///C:\GokulBhajan\BaseTracks\A-18-Devadi%20Deva%20Gaura%20Candra%20-%20Base.mp3" TargetMode="External"/><Relationship Id="rId1" Type="http://schemas.openxmlformats.org/officeDocument/2006/relationships/audio" Target="file:///C:\GokulBhajan\BhajanTracks\A-18-Devadi%20Deva%20Gaura%20Chandra.mp3" TargetMode="External"/><Relationship Id="rId6" Type="http://schemas.openxmlformats.org/officeDocument/2006/relationships/image" Target="../media/image89.png"/><Relationship Id="rId5" Type="http://schemas.openxmlformats.org/officeDocument/2006/relationships/image" Target="../media/image30.jpeg"/><Relationship Id="rId4"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audio" Target="file:///C:\GokulBhajan\BaseTracks\E-95-Caitanya%20Deva%20Namo%20Namo%20-%20Base.mp3" TargetMode="Externa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362200" y="4171950"/>
            <a:ext cx="67818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Gokul</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Bhajan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&amp; Vedic Studies</a:t>
            </a:r>
          </a:p>
          <a:p>
            <a:pPr algn="ctr">
              <a:defRPr/>
            </a:pP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 Carolina, USA</a:t>
            </a:r>
          </a:p>
        </p:txBody>
      </p:sp>
      <p:sp>
        <p:nvSpPr>
          <p:cNvPr id="5126" name="Slide Number Placeholder 6"/>
          <p:cNvSpPr>
            <a:spLocks noGrp="1"/>
          </p:cNvSpPr>
          <p:nvPr>
            <p:ph type="sldNum" sz="quarter" idx="11"/>
          </p:nvPr>
        </p:nvSpPr>
        <p:spPr bwMode="auto">
          <a:noFill/>
          <a:ln>
            <a:miter lim="800000"/>
            <a:headEnd/>
            <a:tailEnd/>
          </a:ln>
        </p:spPr>
        <p:txBody>
          <a:bodyPr/>
          <a:lstStyle/>
          <a:p>
            <a:fld id="{403BC3DA-253B-42FB-83A2-D20C47835C50}" type="slidenum">
              <a:rPr lang="en-US" smtClean="0">
                <a:ea typeface="MS PGothic" pitchFamily="34" charset="-128"/>
              </a:rPr>
              <a:pPr/>
              <a:t>1</a:t>
            </a:fld>
            <a:endParaRPr lang="en-US" smtClean="0">
              <a:ea typeface="MS PGothic" pitchFamily="34" charset="-128"/>
            </a:endParaRPr>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cstate="print"/>
          <a:srcRect t="10001" b="9048"/>
          <a:stretch>
            <a:fillRect/>
          </a:stretch>
        </p:blipFill>
        <p:spPr bwMode="auto">
          <a:xfrm>
            <a:off x="0" y="1581150"/>
            <a:ext cx="2362200" cy="1600200"/>
          </a:xfrm>
          <a:prstGeom prst="rect">
            <a:avLst/>
          </a:prstGeom>
          <a:noFill/>
          <a:ln w="9525">
            <a:noFill/>
            <a:miter lim="800000"/>
            <a:headEnd/>
            <a:tailEnd/>
          </a:ln>
        </p:spPr>
      </p:pic>
      <p:sp>
        <p:nvSpPr>
          <p:cNvPr id="13" name="TextBox 5"/>
          <p:cNvSpPr txBox="1">
            <a:spLocks noChangeArrowheads="1"/>
          </p:cNvSpPr>
          <p:nvPr/>
        </p:nvSpPr>
        <p:spPr bwMode="auto">
          <a:xfrm>
            <a:off x="4762" y="3100447"/>
            <a:ext cx="23622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3600">
                <a:solidFill>
                  <a:srgbClr val="FFC000"/>
                </a:solidFill>
              </a:rPr>
              <a:t>Week </a:t>
            </a:r>
            <a:r>
              <a:rPr lang="en-US" sz="3600" smtClean="0">
                <a:solidFill>
                  <a:srgbClr val="FFC000"/>
                </a:solidFill>
              </a:rPr>
              <a:t>338</a:t>
            </a:r>
            <a:endParaRPr lang="en-US" sz="3600" dirty="0">
              <a:solidFill>
                <a:srgbClr val="FFC000"/>
              </a:solidFill>
            </a:endParaRPr>
          </a:p>
          <a:p>
            <a:pPr algn="ctr">
              <a:defRPr/>
            </a:pPr>
            <a:endParaRPr lang="en-US" sz="2000" dirty="0">
              <a:solidFill>
                <a:srgbClr val="FFC000"/>
              </a:solidFill>
            </a:endParaRPr>
          </a:p>
          <a:p>
            <a:pPr algn="ctr">
              <a:defRPr/>
            </a:pPr>
            <a:r>
              <a:rPr lang="en-US" sz="3600" smtClean="0">
                <a:solidFill>
                  <a:srgbClr val="FFC000"/>
                </a:solidFill>
              </a:rPr>
              <a:t>Apr 10 2015</a:t>
            </a: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10</a:t>
            </a:fld>
            <a:endParaRPr lang="en-US"/>
          </a:p>
        </p:txBody>
      </p:sp>
      <p:sp>
        <p:nvSpPr>
          <p:cNvPr id="2050" name="AutoShape 2" descr="data:image/jpeg;base64,/9j/4AAQSkZJRgABAQAAAQABAAD/2wCEAAkGBxITEhUUExQVFhUXGRwYGBgYGSAcHBwgHCAYGxwZHB4eHiogGB0lHBgcJDEhJSkrLi8uGh8zODMsNygtLisBCgoKDg0OGxAQGzImICYuLjQ3LDQsLy8tNCwvLiwsLDQsLDQ0LDQsLDQsLCwsLCwsLCwsLCwsLCwsLCwsLCwsLP/AABEIALcBEwMBIgACEQEDEQH/xAAbAAACAgMBAAAAAAAAAAAAAAAEBQMGAAECB//EAEQQAAIBAgQDBgMGAwUIAgMBAAECEQMhAAQSMQVBUQYTImFxgZGhwSMyQrHR8BRS4WJygpLxBxUkM0OistIWwmOEozT/xAAaAQACAwEBAAAAAAAAAAAAAAADBAECBQAG/8QANREAAQQABAMFBwMEAwAAAAAAAQACAxEEEiExQVFhEyJxgfAFMpGhscHRFCPhM0JS8SRTgv/aAAwDAQACEQMRAD8AkCasyFdCE0yTpkyDax/MYsfAsjTarLQdyA0777fvriEgd+AIJKev+mDOG1QteCFnTYnYG+PHwzOlgfG0bM+4Xop4+8597jZL/wDp1fw3YQDMb2xn8GholiLqhYNGxgn39MTjLsO8RyNV7gWvvz2g4EfPItJqYkypXnuRE+l8LwwTPk/aadx8Ey5wLK8F55x9JZD1X9Le2BkpwFIn7yxaQYmxvb08sM+0NODTI5rgXJU1O5E2IMc+nrb549i4BryFQMHZigo2yhPhhdRYA1CYCwWHi6WK38ueIwuliHMlRtc7Dwwffnyw1yrmmHDRMFpN9gZkb8tsA1IBYeJiVjbmZDf3hH1xAKoAToFJlaRKKdxBCI9wSpBgWABhSPflbGszwzQoqNILEyqiNJjUAD0Eg+QjDUKpAr0Wl1YbgzP4p5+ftbfDEU9R7wy+tAtOSdHi+9zuGJO/P2xF8UvLMI/XySijlWY6qqLpgadS+NrAgk26iSSd7zgvJ8J01RWqOyKN9TQxGmNR2gA8uluWGL0zTbWzoSglgpIgi5YTztFr4hp1lNI1SC6sCrG/hDEX6g36c5sDOE8Q+UigN10MRe7NKcpGoHr5qWmwIK5eqoMhpDE2mDc7yfpgdqrU6wZTSZRpc6SBFRZmJiTMX2M/GOtl1rPpVKdGIamZHhiAxLHxEEXO5HLC6vRFFNGpXF4ambb3BkAx7c8KtY3ZvwTji7MBNpQux9DuvR+zfaN61bRUGgEPZiPwRz2m/XFrqZtUmZt5fP0x5NwvIVMxSJICjT4CLuRF1vYjxHfziYw0yHDQaJVmdna5N5AAWx5WII0g89uhXez81EaLLmiY45o9vWq9KTiCEHxAQN2sB6k48c4xxzO5pNLITTkltC2MRIm8RY+mH1TMU6L6KrHS8gCpeSFkiZgSCLEXMXxxlM0pLaUHdnXpdbggWmfDpBNgLixG98MQ4YNPfNn6KkYcyQhg2o3+PuqRlKZLKoVtCSV1XMgXHpf5YkWj3zinVYltR0mYAndSDuDFjuMXKpwwElwgkVFV2AuBCmwnkQb7G5wI2XNF2ZNN6IqMGH8xJBBNp1DqfmRhotICce972OZfvfL11QL0qNN1VFRmV1NJZJ1GRJYFiLiTqAERgrirDOd1Ran3QRmdmpsrBmCwVUXgyZg8l26LON0mNTWvicOBCkGY8IuIuQvK1/LHBz2aqtFCitJlMnRIafEN2O5BiPKRjKmwzmuDgeep4ID6b3XtroNimGTrPTZ8iurToDK9tbKRLAAwq3Yibmxt0hr8Fak6gSNQM6pDCNIIEEKu+/tgmplRmqVR6sVKmkF3NijLfQAJ0DkQL7TfAPZvKVCO9rKzSqhWcwoS3i1E2tsPXAY3hhLr23HM81EsedoZQ12PLxSTO8KCVe7V1MxfcL11T7H03jEBpMgDG6yBqUi8iYv5H5Rh1xWqvf8AdI4NPUb6pJ2lRPnMi/3bk2xzl8oGXWQsX8JBi9p8jYbeXXGyx+ZoKvAWubTyCQnvYcroY9WO9uQ5cv2cN8lTjvRC/eeRM7kn64qXB+KvSLLoDEtAmRElREDe2w8uWLhwAnxMQJaSRAF72x5r2lh5I3vkdsTotBrmhtN4AaITtetX+Fo6VIUspcgyygDqTaZiROCuE5eilQ91JV/EATMbyAw32nrfB/F+7bIsyqhZGQNH4dpj2b54Udn2GrxD1PyxxFez/wD1/KSgjLpXSXsCKTHhuoFDcy0RyG95wP8A7T8umik5XxwySDcixAPlucEZafDpQMwe0tbn5csT9t8oj9yagizAlTfkQNtp/M4H7OH/ACWk9VOKGaQA9VXez6RliSL6CTEA9J98E18lTqLSFRHca7KpvMG+OuHhRScEQNLWt54nyo/5P4Bq3F22NhbmBfFZCRK4jmU+4ft14fRMB2YyoiMm2w/Ev/vjWHuXqqVBDvHoP/XGYW7bEcz8SsPuqpon2itrMFY5XM+mEXGq5XMsVY6SvinbURpA281vvvh5QRoUG4DQBygljJ9SDHpvywm48B3jL1IJ9YEfAY9PF7NZhnCRrjtXBbkbRMSHcEQrAn7umZtcjnzNzYROA69E6WG5B/f0xLWzEETPqP31IxCKgOxFhz3Pn8YxvNLaAQ6GyTdov+mY/Dt7D3GBaCeGI6Gwnlt8D88F9pTPdGPwn3jngTK1PuwTqEQQYiNt+Yj8sIzf1CjtFxjxKnDhgA/pcX5C8bD4wB7EV6BRtSmbCBfzUiRewDXHTDFqDEQCNIMM+nxAiQdhceLcbwMDPVFNmQy2ny5qWCkfyx5Hmd8UtAIygkfBSZLOaG1AMVC/e1TcAmTbrbnZeeH9Z1UBSoZDBgzYm40g/duflhXwWmir4tBqx4VdRYT5i5Mi1zB9cd0aLszulYd3OlIGqCB44JIhZJ+fripNi0GFrH057Q47b6+uqJD5llV1o06dXSysS5BBNkKwfDN/FI3tyOI6XGO9VqQqaWZBTOoToWGU6VB8RFh8CZxDQ4kwrCmyLIiHkgMLRKn8RFt4BnkMB8WyKJoZVZHZmEKDvP3t5m+3li5KiV1NLgb4G9/JTZvhyZdlalLSSjXu4jcWte8Xxzkl+1pswGgAgqSBMzMnYTtvzwX2ZqvSqs+pqhWnVK7k2psQLAkH0GDMxxhKy0ClAJUDKDJGqY2Cq+qAdiQNuWF3CnggX1Vm/wDXlIada6679DVp5la6KTVYCZYDRZlVgs2i3i1co8O9sT5dGoKAxPhUtJIhr29yGm38t7bgiqKo0vHeqfvb8kBvzkEfLeMRZqqy0gKkl/EFJ0xdlXSTfVABO4MNhq+IQKN5fXT7oE1nr1jRDsVpoQ1JfuwSAxYknVYmFtBUGdwSOEBkNRXRkRP5gFQaoP2YQDVpAUmZY6j6464XmJStmHeaNSFphgF0jVpfaZEiZBg3Nt8QcU094mYUIwVGpuWqhUCGJNwAdwJ1C8bkQExiHmUsru3V9atDL6PmnPFKq6W7s3LGL6f5Qb8r6TN5vgfN50PVekVIptTglhBEsWEHci5j3EWwNQrvWLqplJZlgG+mNIA9WnmTG84lLa9ciCNQDAHSZVz1i8RvuOU4dvMilmSrP8clDnq0PREzFcTAIFjIXzs84XdoKrCvUqqSFqMWKkWIlpB5nf8AO22NdpcwddJSved40ADYyFUAwJNvhq9cJqmSCuAV06lA8ZKuWVRFNUJ8QE7gb84tgMjQ/ukqKBAINHn1Rb5LMPSqNTq6TVlzTWysDvflMExziN7YD4vxdP4ZcvTvr0ltQkKFCwqnqSJJvzviHNLUVHUPpQRqBtqJkW/ERKnp54UOVcwSyj4n5AYCzC963cDY0+qA2yNAQNibv4IijmWZyVgAKFtY7RJNrnrzw8y1NlRtiNIUKD1CfEbn298VxCs2iTAnaNuW2DaWbqbsGImy9RymeRw2RyUMa4age780XTJNQksykEsL6TqXYDlqnl7Yb5PN1BCaiZdlN4DAgAbepPw88KgpcEwSBqYSQJIAn1iBbc4nyFMAofErA7kW8xEX2G30xVzWkai1oHvDRXH/AOR68poWkiGovjI6yQYFuS7+fvgbhefRANSmRvpi/wCmEXDb0UG9th01P/r74JUkNAjny39fgcVZ7Pw7ochGl35ocIyjTimlDiLCprvE6tINhNiMM+OccNVUUU9OkzJMm0gg+WK5l641RHPn+/Q4NqBWKg2ksRPIgtHxJxb9JCJg4N1A0UPAc60xyyDRUKRcGBH6m+IMxmKiU6bUlVnQzB5+E2nBnCiGpAAbSD0PL4RGA2yhHeMLFTtuDaZHrfGfJ7LuQuu9bqkZ0ndI9clJR7a5sqJo00PNSSY95xvFcqmsST4fhjMU/QQ/4j4lI5WK3AiEO8ab9D4reVyT5ziucc//ANDf3l/JcWXMMaYeBOzR56oEdRviu8cE5jeJ039lvjWlNsHitXA1ZA5FR1WkQNo2Pn/XAjx0lgB772+eCKymCN4/e3wwGXt09P35/uMMIZ5ITtAfDSjbxC/lGA8m6/i1adME3sSZuRsJFvMDBHHLrSPkwj3/AH8MCZRyBedMgmLc7DzmNvLywpITnNJgNaYdeqd0WNPvF1RTKlwRuCoJkCwm1uVxhXXZAyhAY8JBYz11HTexsf8ADaxGC+H5xVIR1IiBDGLepA+HMDfaMy+Wo/xNPVGltxHhkDz/AAk8vXApHZWFwSUrdC13FMmq5bMVkoVABP4ogsREKpH3fQi9/I4g4jlqtEM1FSqM8GkVkBrgMoHJoFpwVneFiswKuKfd3aoPUwB1gD72NUalVM2v8VV1U+7JptELqECQIjVc8zYg22xjMlLSCx2w1ab+XrRCLTHfDX3hpSGo8aUiKoqaoIqU1WBJtz5GfOME08s9NW0L3lw0G+j702IFw1jBk9BMYF4o9OrW1U4SVAllABIkljznYYm/j6lMKaykgkQ66SH2YETcbTPO0QBjahfnYHOFfZVY6SZ2bQ1oOqW5aoHqhWNSalWNSaZktMsTZQbzbyGGHEeG6E71YqMjtSqagfAsiDCXB0je5Ibab4i4TUVs0sNXUkByVAWm4ChX1hjJhz/b398KshxWombqFh4CxJEnwy1nHOR1AB5SMLvMhkpp0GpHPUpieYufoDwHyTzJ596lPVSVHgwxIGosQJEfzFZvEknmZmTivGGqLTpoSmvVLERoKw0WMBgRbnDL/NjFyaBjWfx00dalPuRoLNq06joAUOCALiDeDjWU4DRoBmrCYOoEfiEqApUX5m2wOnYTJjiG5MwPl64oXdPvcOW56IbtZXNOglLUC7vrqajMkgaSTMyYB5bbXx1wFAO/ytWXFqirNnVhEqfw77+GDuREAatnalbNUEqWpgmqwOh4BBXmIWAu2nlqi04L46VDUM2tMIqHumUtYXco911L4maRFoGx2hsLuxyn3ib89/4Sb2U4v5FCZPiCq2m34nBVNKhEsqnoYmY5EXYnBtfPhtTiuonTq71iFhlaFUnmCT6iGmARjjiGTXMBnSO7diNO7Ag7+H7oMzJMi0736ocNpOTl2WSzeJmUgQgIpsP5YWQINgpB5jBonNkYXE1W6PJMYwMov7Dqs4TmzWqtUqB1FAfcLAjvBKSOZYyRIjaJIjBPahIy6vV0AIxbUytUgGLLpEIS0LJjnfCXtNnf+XlaTeFWUEjw3XSAIEXHhJsCDsYaxud1/wAXmKQqGRTpmkSASpCgnSuk6mlztB/tC2EnRlzu3J2I+G33KWc85qaNEHXp6+8NZ9XiIS4JJncnfTAkeh969n6Ok2B/fli08HzOpO5qKxV5KGoCHmSbi9zEgiQbbzhNxSkynwmQbTvNhfoZHP1w/wAUwWB8gB2PLbolC0rNPqPbn54nyiqTv925IBiSPMyflgrKcIqVNRhiFHiMSNpievOMNOB9kTXpqTmFplmICaSxOmZO4kgiI9dufOe1o1KrIQx/Oxt4IX+GIBIPhsBtYmdIPqA3qRg3JpoqojAqskTYE8xMGAR+ftgDOZU03NN90YqY6jf29flg/LMzlEYyQ/hbw8+vv+eIBtHjzdkCSi8oCtFLD8UecO39cbqgmGEc/f8AcnGqFViig/8ATDKI8mM4x7fv98sGivL8fquZ7qlQiOgkfGwwY9UDTJG7D1uTthbQYzO/n9fjFsHZk6oJFyW29j+cY66f5fhWGp8kbwXMkVdPXbzjf0tzw2qZeFqmWLe/Ly6XxXO88Qgbe3zxaM1mRo1b6lB5wN+fn0x0jgxuZ3AKQCariq2gUAYzEDs0nSJHKxxrGUJm8136d6uGfQKW1EmGW3kSTHlviscXH/EXsPD+S4tOYRoc3to6EElZ/wAvLFe41TBzOlhYwCPbGnOaYD1TODfWY8gfoEuzSzcdd/hGBg5mfMmP31A+eJc0AU1aTtq+EEc98c5XKa4uRMx4lE22jci2/LCsftFjhZFVaiTuUUDxsfZ0/U3+OFwqWA3PKDBF5jbrf44b8cy7Cgkg+FyGkXEzHtcfHC3hVLXUChWY3sL38o8uXrixka8lwRmPHY5uqL7tmBWQfF42IllmWMbFtyY/XEnC+GI7upltIDaQdLNzMT6evpGDMnwqrTZtauiFSZKwTF+ccvyxHlODlqfeszK5JWmVOkqeRaLgk8vPCuIlDQRdHTXx2Skk2emNojf5KbJcJzNCrry8PRPiNN2K6jBG8HVFr7SQPMcjiSZmo/foqqinQuqCCLudw0/duQAIPnjEztWnkl00agIBiqIZZYk6jJmJvJETiDhnDqdSgxJ+0UEPr2Rh1HLoZJ2whl3fJwNAjfzSpNkBnIkg7KCiQEeoZNMDWRAY3jbVvvf5dcS1M3QH2vglFVHpE60VoKiItJFKOcEb7HCxOLPlaqagGpssMp5qbSPQfHb0ZvmKNLW6K7liPs+78QuDJJmPum4kiRzE41GucHURvsfX3QcG8tYdaTTs1S0VCdblK9QBEcaYQSxBQmQVgrIsYBiL4p2cDDM1WWToqFdIkkwTyF5nDnLcaP8AEJWrSqpA0zOkREesxsBsOd8KuDVmEOT4i5Zib7yST1JA3xaMOa1zuJ9AJ3ssju/tls/EgfVOOHVA1M01Z6VTZmQiCLBiwFpBEE7yB0jHWS4YKainp1VTqaTGkfh0xBEmCZUg+Lc7YY5bg+XdalU5nu6hBJTuQdVtpBEz57Y5qU27okSJIj2kTvIvz1csBdiwxgy13tT08VUMzPLi2iNB1PTol/BA9GrWZkpl6hiDAtsLfhB3g777YJqZiAwcHSyMpVV16tQAXwcyIkDebmNw6yvZTKkazmG1MBdUIJFrE95f+mJU7LZYCRmaoYXsSL7W+06YcDSdbSBn3FKo8LyeYRhpqEEUpVtMyFghGXncg7zA8oPI4tmRTqDMV9BWV1KgJcGYmLQdMC22554fHI0qNcqlR3HdyxZifgNRHLffCytkqLFxWaqGWy6LBt7/ANf0wmZGdqQ9oocaTIYXRgt97gOnVKKqu9YVnpmksBaankqrAHrEH3ODu0OZNLiIcTJCrYgbonUEDfpgHNZ3XIAOlZgx0Alp32jfribtm012aPulDHooEYabb294bo7omhlN1oE/AtWxV7iox1LSH3wSWZnLGAEDLqAVZvE28wMMeGcIavWK1SaZglhImVnUOg9/PAnDM2mgCtpK30EDVf70MPPkRB8PLfHHD8rTzNVVFQAsSGJvFi0CfvEgWHnBxS3BpB0rj90lLLlAa3n61Vs4XRbTWpUoHdkr3xQsxL3ZdM+IgAeIRYrznCvJ5DN5GRlnWojhnBcQREAg3sT5/rgTidWrw9wmVd0dv+ZJV72MkbIYI84Y3OFXA+J/w5YFdSuAWFpBBMXiTflPM88BYxxFjUHgquDj3nDzvny5qPL5kvqkiTJO3imZv6/XBWTpKNBOumwaS8ahusADmQb+98RU6yvWNRiPG2qFMbk22tt+WHfCMutasEqgw07EDmAORBw0SQ8MA3RcNMGxOPAIPhhlLgi7SY/tCCMS1AACdwD8bfniOmxVqiR4VdgPin0xNTHhQgCO8E+ZJUDEPlc0AN4/lGbI3Lak4dSL6j4hpMQBfoBHXBdSiZdZhaaMxI3MAHn5xgbgFYw7f/kt71G+G+J69Q91nWk2pkf5i36DChke+fLexXF5yF3QfNJuIcSZQgAkuovq8hy3n+mLVw6sz5RNaw1wZBEQSZg9QfhhVwJoNMqbml5W+6d4Pyj1xYKLl1c6ro14k7gdSTgsszn4d3n8kSMETAcKHzQ+W4RW0iMrTcG4Yuykg3mA0DfGYgGfqC38Vpi2k8vnjMAZI3KNCufE/MdR81a8wgC1dynhg+gEbDbwjfFW7QNGZpnqU+ZIxbMxXC06/SJsDzAiALm8i3ntim9r3h6B6tTH/d/XGnNbo1OEdo7wP0QPcFFCsBIBXb2+nyOIckvhptsyuD1sQ0jym3xwVxWqR9pH4vEf70/G8YEQ2CqfvagPUaW/IHGHg4nPcdNDf4RMc9oiq9RX5RvFKa9xWQDclrC0wH9vu/PCvsNIzlLodR9IEfP6YOrVHUrSI1SwDNz0wVJPpPywD2FY/wAXTVhddYnmI3HxP540cLE+MU/e0r2n7D2hW7NUlAptzmDO1wbekxiscV4+zd4tGk1EaiDUDQWgmToiJmbzPniwceeKBVWgzuOUXn44puYroFXUWLC92uWMy5PSTt54bxwIlJqw4Abcr/Kz/ZzY3N/dNVZGqbVO0Yq5ULGh9IpEkeATCs+ncqBPvFiLjl3yqUStJ1L28UTrjfXyjnzvG+K8ykJGkgBYV9xfmQbxHPEtGkAskMItCwzEDncgfPGWMIxpGXTW6H3WnLE8xFzdsvEUfJa4tkw9amhISaKtJssy0nfy2EemO8lxnu1FOvNhOqAQwAMbj+1PsNscvU1ZmnDIyCkPFC7EmzQWANxvjumqsdJAO8ExaLQP3+WGWyFjBaHh2Ny6b6od6y5rNU6cyjOmtognYGASYn1PPBOaQJUYKIAqOFHKAGjHGXy+hl0hhEERyIvuNjOB81mJqBQZCg36kgz6/wBcEEgc4NaryOIjcXcRXz4L1atwyhVr1GZL+E22/FgHtYAqLpEACB5Qf64LGaCVqk8wn/2/XAfHa61EEGYOOxLGGA+uKRge4St12RvZ7OlsvT8vD8CQPywxq5ogemKnwHNNSosrXiWEdCBA+OI85xhmMAwBe9pkE/H4c+mGIX/tt8ELE0JHVzQ3EeIBsxUaRGg89oi/lg3IMrGkzKDMGYtdkG8X2OEiUDLtHhZW2HmDHww0ydaTTFplTI9AfnHywpAQe0PM/lHxB70YHAfZU2o3/EVU/DrYR7KOnliTjGaFSoT1ABn4H1wJxhiuarRvrb/yP6Y7qFXGoRJ+8Dv6jz/TF3ktdfAprCSU3qL+BUvCs06IaLKGpwzA9OfxmLC/tjnJ1ougKlGGlpuD1HQ45quEBEgsbAfvzxHRrCNJQsOgPxH76nEtfmvkgzxkNrzrotVyys0ySZMsSSSQd+vviFECqNyZIF9xFzHrGDa7XW1oJFtp2+mA1pghir+UnkRyGOadFodlmG3ka046c/siqGfYgSF5R4RNvMXBmPXFl4DUitIiAUX5yfpiuKhAA8JmRPU849J+YxYMnpp6I5hW+MYbgZnkzngFh4m4s0YN2VwoAzVfV90OxPtBxE2eJamopgIXVgSd7lhp67XtiPPoGzmYVhKkyR8D9McZ2qe+Rfw0wxA6Qp/TCriO0a2kWi6O0X2ecdxJN/vD/M31jEvff8FnG81T8v1OA8rS/wCHy8DdTP5j88FcUpinw2qBzqIP/GcUZAWyOeeP5RHygxADz8gueE1iq0WOwGn5Ffzw94HW1d8o5BW38yLdcI8owXL0jBJ0k/8AcQPf9Md9kqxNarIPjWL22j47fM4WkjeA8HYZvmtCKVha0g6mh8E9agDyyv8AjBLe9sZiDMZGWJ0KfOTjMZrcU0NATZhs3atsGHkkDcLEyII3nlil9rQXagoIB8BE7SGJj30xi9eJg+pSFRjpnxEwYk+ouAOR3vjzftlVjn90U4+IP1OPSYjVlNS2E72a+X2TDia6aV7ajJB578uV/bCvOuFagQIAqqI8nV0/MjEnG6p7+8kFFA6WAIwq7S5qabNEaGpMPZmwOCLsog0FZU8naSFxVk4qB4ahi9yf+23vfAXZqF4kQNpd9/5gGEdLNibiNU1KTKqkgQVi5uIP5jA3Ze+eot/NQIPqmpD+QwWTWirsoMIPJWnP5eqyBiNKkCABJAMGTy5bY88zCiXBI1ERqNwPKBbF8pcSr91pQq0Cx0k2Fo3E4oVULoKswUzJJ2M8uoxOLdoowAqUagVdXt4fyucxmCLgEgDTMEDp8PP8ufeVomCJIK7yLXEwP1xxlp7sadUDUFmBr3gn99MS63gEmQNz+owh4LUxYBZmlBeS01Q0HrT0VBm8yUzVK9+7g36loHyHTEr5ed46f18sS8NUHPIwgxTbUDBjeCfXVb0OJ+G5MVmYFisQRHS4j5DBezOVtLNwrszUF3dQ/i959fLzOAq1OGHwm/Q+2LRU4Ksjxv57eXOJ/wBcLO0FNVVQogavfZvji8cOQos9ubqVYu0TVO/DIHhV8RQSROmLbnY/0xwa7SGghW0lpUgzYDlhlUzISs0yJVeRPLnAtvjqtxOhBBqoJHUc8Ve3M0hJA04G1WhWqqzkaVRSVJO55iIiLHn5DzwvzD0SKUa/5WvEgk21R/NzvucH8SUkAhhDXtsek9cDNkWpMCCNLmQbkwIMdAQ0YHhpaiN8PX1TcuGzvFcVNTqVIqd5TCwiiCwMk8zsI/riXgpCtSHOGJ8rN8tsFaXCiYZmIN+cCQLkAmwxDw3KlAkoFa8wOoKi8XPvt1xWC6cTz+yXnP7oA9apB2iot/GVgok6ifiWOACIsQQcWHjgC8QrTsQv5A/XBTZVXTxCev8ArhzLbUWJlhVIEfHE1EW3Hn/rFhiw5rhqLT8AGxvbf1OKvlHGoSWiLACZvMYrlpTM3K3VE5sFIUNJA9gPXbGKCykAghdwBufr1xzreyrIjmRjFSoQIkRJFoHoTih0Cbw9EaBxFf79cUVluJOFEzpM2IBg+RIth0KP2KVZ8jPkYH6YSZIaxLsLHmfjHL/XFiXNUVprTLruRCENM89xEeeGIn5DZKycQ1r32xpA8ELm1nO1xz0ap/w4XsGHeFhbu2IP+FvncY64qoq1XdHGl1CSDfwxMxvtywTXFR8qwVi506bC52v6wb4CCzNmtFGcMqtE64XSAoUARtTHzH9MC9sTpyQERqrA/Cf0w1y2XBRZAIAAuxH5euE/+0EBaNBAIHeEx/h/rg190IB4qJcwlJMu1SSvc/dHMkkj2vgjgHEKdXMFlGlRTgA7AlvqSMHUMhqo0Zpqw7pPvCeU8gevTEvD8mtNgQiU58MgNfnHiRQNuvPC+JeOxeOhRsO49o0JrIxrHBON48flK9NSsFfSp1AkHUpOmxGoAnbeZ/fPzjtXQatVNNANVTSF1GPcn2nHorVTSaWvIU+GTOkQ1gJOw8IBM+V8ValVYZ5CQAGBQcpF7mTv+4x6/FyOZCXgbbLNwp0eB/iknFOIhWYFU+zCgkPLTpA2HmY9sA9pOGVDSqFykFaZIQ6ysEm4t19oOGnFqrd61M1lcK7aaYF0E8zpAv8A3jiPhJp/8SKJcVdmJgrI1BYAv5eIkYT/AFbwwHw+ypLgGCISg72ueC8fpigwp0nc01UHUILCAJkWmAfO2O+C8Yo1KveofGg8FtMBtIIMnSSWNh5bib1XslWZazpqZWZYjaCCLx1F/njfCq5oVqyktDC2qzMZDITBhSVPzweXPT2gnSiFnsolum+iuD9vaxkKiKASPGpmRY7NG+KrXr6gSzCSw3giOke+2JOL0PtWYOzagGUFpAWL7mRflYAYgyqBUKMBq31co+Nj5+m+IDy9uYnktCARtkaGgA0btEd6CqMQRFhB3AkT++mO8ukIJiTcG2xM/DDPs/wWnmEZmYLSRioZbkzeIm33tzvjOHcCbVVQlfs3KK3NxEjYwPCQfKY64C6aNgIJ2TEzu0cO8ao7DjsfjwSXLjuazVQwbUsEfWfQYa9n6g1PHUT8zgXMcOlSUDaun5j2xvg9NqLNrEAgX9/674chc52p2SrOxDR2fmnmYcz+/wB7DFe408so56sNs3mjMAxz235Aet/lhFnHlgP7QnzwyhSnulXDtQzqUek0Bl5cxpSPzxW6/ECReGJi7C/t++uGvbPMKKjU9M6W1bwBqVZm1wSDbz9MVb+N+1pNJKrAKsOjbQN5WMVAugEgIs4JvVXPNZAundghXUK3kP7J6bT74HbJ1JVHVgJja1rnn/XHeV45qFVmHiDqQVHLxWMmfuhvgOmI+HcOcZjvWql0JJgsYvcQpJJ3Av8A0xnShkcne2Oo69Pj9VoQyPDCBw/1aj7V8Pd6I0gHuvGy7mCLkf3RcjocIOzmZqd/SpktpLQRJjy/fpj0DiuTYFQuk1SNR6KPvEeXhUCf1xReCU2XNZcPZu9X5lRyth+GMtho77+Z1WbMQZQQmXaunGfJt4kBv/dpD647y7ErAPz29vbEvblYzNJutEH4imP/AK4DytY8r2584iBv5YsPdTkB0U+aHgYdQYHLba98UlWB08vpi7lmYFVueR+pwrbsbUgQwJty+W+IykhMUTVINdA0uZLLtG3S/TDfMcHXuyEYgwWmZBtJkTAHp/rLwvKpSpvTraKV5BJkMCDI67zbztgHLHMEfZ3oGoQDI1OBbSNV4I+txjPkJz1tXNNx4g9nlk1JGwGvifKkpGXYrrCtGmbLEAenxnzwTkAA6sC1lYm3h6R/e/phnUzVMSEMuwZdLKRpMRDSORwkr1SlKCRNlsem8++/pgzZHPadEhiA0SANdemvIITPZxntrLLJNwFn2FhhtnzpWmFLEBYlLJ5zF7+eEuccs5JLe/KbwPLDbjLrpAvKmAJvcC55cuXxwd47zB4pNjqLijuyWXWtWZqhlaayATYEmBY7/wCmC+1OarkutUaEDHQAILDlIDEHleJwB2QcI1ViSPBpjaxI/FIAP9d8Z2mp0kqMEY62MsujSBI1WafFvyEYW1OKIJ0AFdEZhHZ2Rrr8eChTiLnwZWEGi4AAJgeIsw3IF5998WjgtI5c0xWq1WqPqXQz6lWJvz5Dcnn54q3ZqlOaQBium4gG8EEraYkTc2+OLJx+nVqIpyzkqpIqBHUC/wDMJAM+txgWK1eIRoCNT+SiYdtd524KsrFQdl9xjMef5vjNYuSQZtOkQLADGYQHsqT/ACTxx7AasfFepOwbwg6AWJWRPQbjbbFd47VFOrRqWgVSCQCbFgJAG5vNueLBVZj911UFkcDc3gkkkW+8bRyB54rXbgMmXUzDJVJBHKCp5fTHocQwPiLeC6N1XXI/RccU7v8AinVaA1vFY1tbCEAkyrAKu3W8jniHJ96KetnRlaoop6dBAHi3KnUx2ENseu+DmcZmnSrrLBl0VRHSGgwLgH1wk7TRQoUF/Hq70rYEbzsOsjfljzscmdoi/u2PkjObcTRfl9VV3oGnWdtwlYqQSLBphrYE4oAtWpeSWB9jf4i2M4jn9a1JnU9TWekAEDzm+BAZBkyxI/TG3G13vO8Pp/Kxg29B4pzX8VAQfFTJB5WPPf028/XDrs3VoayDDaVGkTKs+xY/zcrbbnFPl9jYHeDuBiw8EpZU1PtGKqfuqdif5S14Hn88LzR1GRrXROMAc/M4bc1cezyKFaohGh6jakAGm0KGtdSQJ3/EJFsDcLo1Kj1HWoyKxXVpi7qgDNf7okeVo2gYGXLCnQeplqjaTqbwmQNJEr8tyJgXxvI5DVly+shmJJphiASeRAPikHeY8UYzC0U5wO5A2180QklzWuHM76InI8PqGWVQ2n7xB3228x9MHZrJAKzMBJ3H08/zjHXAMkKdZDsTqEA8okAjlscOTk1qVip+4oBjkZJjl/Z9cb+GILbQoomxkqt8A7OrWANVyinaDBjlc8/LEHazsitD7Sg7NTEF9VyP7UgQRMctvc49FpZmmh0AgX22wDx0LTR2jwMjhli0hWM/Ig+owy5hA1S+dryaOy8nzubmqrVxUfwgNFtUWUhj1gXwB3Gh2fQdEyabPeCAfvAA85kY3keItl2UshZQQdL7G1pIuBJ22xvi3H++qir3YJEDYgHSbeY+PPAGZmvAo1R1viuM8IFtGqOyVV2cFVYAVNZkSfDOkGwBCnUNthiz8LzNWoo7sAtqJFhI6n+yJNvywmy2dbMrTappB8Xea3UB5I023VQBEf64snD+DpZmziFvKqqgRa0C3zwHIXFpOlcF0krMhI3KMyeazSi9Es0jxWuAQSDfmOeK41JWr0yAABVVhNyo1Ax9Jxa3ytPnnAP/ANj+mA14VlAQf4inIM2qL/64czikhRsJf2r4S9fN5emvh+xUs38oBYE+ZsAB1jDxOzOSC6KS1alQC7a9v71wg9AJxHm+I0mrN3bq7dyFXSbSGa0mP5xh9K0acDkP364iIE90JttNjzkqkPwitSqEkEJvMT7E3/c4Y0acK1R3OhVLMYmABJgdcN1zXf0pYEKRtEGD+Rj1whq1gcgxBnYHrGoAzizxlsJ6JwezMFX6Ld6ajAFgCBT1i5G5JAt7csAZfiZpVSmWpLUUwWMGAwF4I/srt8MTwGEoSukQ1+ZBHXb2wHwjiRpgq1OYM2sZtPqLb+mMeRhdbiL6Ls7WtDby6+9xQ1PJ1Ko71mH2pJBAkk+d7b7dMJuIPYCIgwL/AEwXmuJtqcUxpRmJA6Tz9cL8xVLQOQ2w5GD/AHfDkl3wgEZBrxN7rmmYAYm/p08/0wZm853jeROqPb4HnvjnJV1CQ6zEx7iPriTgag1IM+IECOu/0xcvGriNkDsHbDZPOAZxadPMQzmw0qJ6GSYEC8bxtiDjOZatV1DTpUAavCuo6Rq3MsR0kke+Ia3DWpUg0lS0qVmCRPh+QnDbK8LpNk1qugZgW3qFASWALk8oAFh0vO2FM8bX9pe5r18EdkbgAK0Bu+aF7LmM14k1AAsGkgpAMEXvJIEfssOL0FrUKj1KmhadUxbVqJCCNNmO3P8AXCzJZ1aVRSAplCjGd9XiuCNwQAbQRGNVuIf8PVnT43U3NwfEZEDl8PK+KuY4zhw6fyigDJIeRShKjx4ZjlyxmCkytYC9JJ38ZUNe4kFpFjjMaNhIBrzxPzXsLvqVZ+8FQmfcQfLbCLjza1RGWBqe24Hhjnaxw7NAgMzGDABgg7wYMztI6YQ8eDECq23eEBQSQJUGxIE7dBvis19m6lu4OnSgUkfZriDZeKdQsquZVifDFyQelz6zhF2ozJeq5J1EmJ8vbyxaCivQppUUMoJN8VPPUVBt7T7/AK4yoOzMpkrVMyYaRjXNbVc+I/KQVlNgBJ6DGloVOVN/8p/TE9NoqrJIg8rE8omDEziwnNn+Qe70xjVaRWqw5GkOpvBV0ZSuf+k/+U4lo0J8FRRSeJUkm/k3T1G3PDZ891FMetWl+mFNDNFcwXhCVEDYrNhNrfDFtCNFQFwcASUz4Tnno1BQdoRzpIjYt91p53IPvh7wypoF+7EXBZrMpMjTyIsNsAcNzpqapWCL7gyeUDcfPljrLZyulIo5dGDavDAXSdgI3IInbCrmh1tOhWg+LsmB/A9Pqr1wDJVFcVXSEKswPsNhuBH1xrgnaOm2czFN2i4CE2FrEdNz8bYcgg5al3jFWCKfEbkwdwpF7k2jET6WEFVIuAO7PwFvyx2Fl7h8UEG0VRyKF9cDV/MOdyPTYAewwq7aZwPTNGmbmQxXlyt0NzflggZWkRBp22gK0XEG0YlqUUsFpf8A8yPf2w46bNuUMRxsshUFuw9NgB3lUWvcdDyjyxqr2PRAq945BIBsAY9Ytj0VXFiabSBuVOBc/XKodNFpGw0/D5Y7tG0qmKI7hUap2UoUxOqq1wL1CALkXiPLmPpiHN5XL95enrJgALUKdLEIwAud45YKzWYqFvEXBadQI8M7gBd45e+AXyrGvIJaQCTG/ISRcEHn0GKl1mwnuwZlDWgHUX6/lH5LJ5JrPSKMLHVUYgGY31e8nrhlS7O5QmDRU9D4oPx3xXc1UKP4bzII3vYk38uu2LhwTNvUpqVGoL4SSwEevnGJEgAsoU8UTDYHH7IKp2dpJ46NNUdbgqL7C295vh9Q4opULWV0bYypIO3MWjywSpqc0t/eX6HEFZH6Acj49+cG1r4gytuwUIuZVUEBxfiUU2Wgju8QDBAE8yW5c8IOzNPNUQ6ZpPC91Mgr6R+E7R126Ytr96PwrJ56vhywPmVrEbLseZvHtbEGUFcCxtVsOCpvF+E93Dal0sQFJbSx3gRF464CpZY0XqEkFkUsy7gk2VJG99z6Ye8Y4llmhKjsrqhQtGpYMHT129I1YJo56hSy38RRRtTkWi9pQzaAogm3ywtiHhg0G6uWxuGm682enEnmcQBNz0GHDMrmJYk9FE/+WN08qDYSfUWPmCLYvGcyJiS2Gr1tKUX7M+uOabwQQYIuMWGjl1H8p9sMKVagN1+Q/XBcqT7cclXHz9SpGtpjyA/IXxYezbq61KDsQrjUIMGRaBa/X2xDnMvln/Cyt1ED63wp1aWgMG6EfuxwtPAHMyjROQSteMuxTztNke4oU1VgXViSRvffn5Livw1QqiAsTHhHPnt7YMZySJJMCLmfbE3C8qO/pkQDqESfCLifaMRACxlE27X5rp8JIbynQ7+SseU7L0nUM6qWMkksRzPIYzHoS8IosJKqfME+21tsZhlsZoW5KWxANmdTSKfgI8QBP8wMnzMfnhV2hVf4app1ACoIDbiQB9cMM6rh4QLpOnV4rf8ATlbk2JYmTG4tFyu49SIytUGxBSfUOB6zg0tFjgOSewxHatI2sJLmTpywPO0fl9cVfMCcWHjVSKVNfLFbr1AL4w4BxW689w31UvBuy65gl3qCAY0DfbcyRa42w8HYnKD8Ln9+hwo4RmVFIQwUtOqDBNyLxvbEtbiNKIZ0B82/O+NQOIFLAkwjXHNY1TL/AOI5UfgPuf1XCftLwjLoi93CtPWbQeU29YxHV4rQH41PpBxw/EKIjXKzcCLetsWJcgdhG3+4Ibh+SVCdTOCRAYWjn+mHPD8u2par6W0iRPMyDtF9r/DHHC8gtcMxP2dwpDi5Hl6EYaU6aooQTpXTB2JBMhTbcRv6Yz55qJA3TGGwskoIkd3Dy5rmhxGvUqprdwDYtsq+gFuR+GHPDeIoGGqojFR4dRBgyviBOxM/6YCrVx4W1AAjmdxYRHWSPjivvRqUwWN2BLMpMWgncSJ8sRhnWbpVngbho9O8eJ0Xo3/yAET3lP4j1nHFftEoMd4k8zIj92/fPzXhvaChUEVPs25/ynz6DE6cTyxYrrWRcHl7cjh4ucNMqT7hFgq9jtEltVRSN4JjpvbzmZ5HG37Q0dDEkWMiGuYE7gWuOmKNQ4hQrHQjFm5CDJtytfDWhlaEL3ztTdwdNNhBPQr/AFHI4Ix7jpSuAK0KD4pmMrUNKVWke8JdouF5CQQTNvS8YfDLIHJUEoRJdTqHIAG8yb8vXzqWZdadYGmC2lt2ETB3N7T68+WLhXrNR1RSaoSJdSYO0+GJGoT9MUcb3RsA7V54hJM1wNqtZ6zakUghbzZREDzJE364ZZLNZemGRKumwYkEkA2uGO9h90C/riDifEA9IUxVNIuFZl0k6QROkkrvPPy5DC7LZGk6K+X1Ml1dmIUAjcsdgTPptHUyX0qyyNzU3bxTheNAiO9JYGJCmCOu9zuZ9cdpx6mJ+0b/AC/Db0HxxUM9n6dGr3bIynmQZF7zY3wMOPU9RlCV5fvljgXbgJe2A7q7njStMFzt+H9dsAZrtAALEsR5j6Yo+d4w7+FfCn8o5+uNZbJPPhNzyNp+PviSXAWVHaiwArjxJlzC/ZE6Q19W2ogSNuQuDtc44fMPUywp0vBpHiKzdTdojedyPLzxylctIIgxeJA2FwflfCyrn3QGkqhSRAaZ8OxYdMIue6YjTY/JajsNHD33G7FefrmhuIZmiC6UFYAkAszGYG4joT1wJw5pdRyY3/PGsxQCkgnlMbfTEvDkDMGiIBgC3I/rh+MaWs3EEWAeqaccqpRdU0A2ncWmbHe9sKv95CZ0D4/0xzxgk1JPQYCp74sCbpQWN7PME3ymb1kiAIP5zgDLLDsOhxPwn/msPKca0xWceeIk2V8J/UCYUaLO6qolmIAHUnbHr3ZjsfQy4BqKKlWLsdgSNlG3lOKJ/s8yXeZsNyRZ9z4R+Z+GPa6qKIAHQH6Y7DsFZimPaGIc0hgVcrlAxGjn1xvBGZy7FiYxvD2RnJBa5lBKGcupqQIV1AEQDMMQZE7xtF1wj7Ss5ylYmJJUk9ZKkxh7nKpak0C0yvWVHluP0xXePHRkSObldvMz/wCIws+qICPhSA6+qrHHaslR0UfO+K9ngY8sWCtQ1tM2Mbjy2xNT4QN2v6/u2MzDxnitHHYprW5G6lUGmh1SBPXGjk2JJ0n4Y9B/3Wo2Ue2Ia2QP8uNEOpecdGXblUQ5Juh+GCK2uoV1CwtbFkq5aOWBmoeWOzLhCQN1IubagumiYWZEjVv62vh/lQ6IVqSxgswtO8+k3N/TFc1EEGJIII9Rt88WqpxWlUbVDq2nxLEwT5jlIxl4qM6UPErQwE2Qlsj+GnJJuE5FczVNR0JFNhpHK0xIO5EDnyOFvaDLeOrpqAJclAbEje08zJ9cOOO5jUmmn4mBk/GIE32n44XZHK0z/wAwMvkQfqMGga68525IGLLcvZtIOtl3MqrLQmwWcc1MvG4i8frj0J6dEKAE1ECw5fphJn+HM7SYAFgByGHmOJWc5tJAubFPw0rHnUK+P/Dc6B6X9MCuWJkkk9Sb/HDw8JN8Rnhh6YIAFXVBnOOyCmet2JuR54tC8daj4DULDuoAm0k7i3Q7fphIOGnGfwBxR0YKuxzmG2ml1xPiJNUnUKitDEcp2j0sMLqedqojIrsqOZZVsCb/AK/l0wf/AAB6Yw5A9McGAKATug3z1Vk0MxKxEEdNj1kdcChMNxkccnJYkABTaVRh5Rzulg4va42JkX+eBjk/LEuTo6XDFSYvEYpI22qWmnA3VFM6nGBpH2NTkG/oN4n5YF4o5V1YLqQDTvc6oMWn9nB9LN0yI0tG5kD3AE3OBK3ERrdTChf+WRJ3vq8jpMe5xnMaQ7Rq35ZA5n9S7OmnEJTnwdRLAqWEj02AwTwVW13FtJ+mO8+wqlQogKIk7mbk4I4OCCUI8wfcYfj9zUUsaUASHKb6oHiNSajDlP0GBVVZFzhvXy9IsSdRJN7HfEJo0gfut+/fBFXhVqHIStWRBDAqfK39BjvNCK58wPywRSq0lYeFpJF4H641xOnFZT1UfInFH7JjCkh4Xpf+yjJ+Bqh/G8eyj9SceiBpcepxVewD0RlKYpuGbTB5GTdrG+5jFnpI0gwbA4PGAGBRi3ZpCSt4zA9VqgNkJHW2MwVA05qr5uondaYLMFgOfMgn6flhTnqNV1VoHhEKgaAfMmDJxvGYDIE9L3WiuKjyWRqXNRUHQBiSPW0HBYyQOMxmBUliSu1yI5AY5qZEcwMZjMSqEqJ+CKw2wp4r2dZVJpKGboWj6H6YzGYmlUuISylwWsL1EQEGYVp+M4mbh9RSfujV1v8AljeMxRzQVDtdSicjwnUNVr/rhrT4SsXA+JxmMxdgoIVkrt+FJ0+eAOIcIIUmkqlv7bED5DGYzFqUIfhnA6un7ZaYO/hY/UYMbs+h8sbxmJVbUL9nl88D1eA9CMZjMQVYLn/cHmMaq8CGmA2knYxPyxmMxCm0Lw/gzJIqOH6eAD64Y/w6j8Kf5cZjMWXUtQAbQPQYiq5fVuQP8IOMxmIXBJ832c1me99fDf8APAx7MqP+ofWP64zGYrStlC6yfAFRvvsw5A4Or8OIHgAJ58rYzGY5TWqFTh1cjxFR5TfHX+6DzM+5/TGYzEqVr/c6+XxP64bcD7LDNZpRUaKaqSwXc+QPLGsZiQLOq4uLGlzd163wzh9LLoFpKEUdPqdycHfxg88ZjMGDAUgXu3JQzcQv93GYzGYL2TVGYr//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1" name="Picture 3" descr="C:\Users\bkdasa\Documents\download (1).jpg"/>
          <p:cNvPicPr>
            <a:picLocks noChangeAspect="1" noChangeArrowheads="1"/>
          </p:cNvPicPr>
          <p:nvPr/>
        </p:nvPicPr>
        <p:blipFill>
          <a:blip r:embed="rId3" cstate="print"/>
          <a:srcRect/>
          <a:stretch>
            <a:fillRect/>
          </a:stretch>
        </p:blipFill>
        <p:spPr bwMode="auto">
          <a:xfrm>
            <a:off x="5508365" y="0"/>
            <a:ext cx="3635635" cy="2419350"/>
          </a:xfrm>
          <a:prstGeom prst="rect">
            <a:avLst/>
          </a:prstGeom>
          <a:noFill/>
        </p:spPr>
      </p:pic>
      <p:pic>
        <p:nvPicPr>
          <p:cNvPr id="2053" name="Picture 5" descr="http://vina.cc/wp-content/uploads/2012/06/WVA-Meeting.jpg"/>
          <p:cNvPicPr>
            <a:picLocks noChangeAspect="1" noChangeArrowheads="1"/>
          </p:cNvPicPr>
          <p:nvPr/>
        </p:nvPicPr>
        <p:blipFill>
          <a:blip r:embed="rId4" cstate="print"/>
          <a:srcRect b="25575"/>
          <a:stretch>
            <a:fillRect/>
          </a:stretch>
        </p:blipFill>
        <p:spPr bwMode="auto">
          <a:xfrm>
            <a:off x="0" y="3089125"/>
            <a:ext cx="5486400" cy="2054375"/>
          </a:xfrm>
          <a:prstGeom prst="rect">
            <a:avLst/>
          </a:prstGeom>
          <a:noFill/>
        </p:spPr>
      </p:pic>
      <p:pic>
        <p:nvPicPr>
          <p:cNvPr id="2055" name="Picture 7" descr="http://3.bp.blogspot.com/-nNfX3whcUM0/VIxhMqA4CEI/AAAAAAAAABY/v5HfiCtpMk8/s1600/1_Gurudeva_Room.jpg"/>
          <p:cNvPicPr>
            <a:picLocks noChangeAspect="1" noChangeArrowheads="1"/>
          </p:cNvPicPr>
          <p:nvPr/>
        </p:nvPicPr>
        <p:blipFill>
          <a:blip r:embed="rId5" cstate="print"/>
          <a:srcRect/>
          <a:stretch>
            <a:fillRect/>
          </a:stretch>
        </p:blipFill>
        <p:spPr bwMode="auto">
          <a:xfrm>
            <a:off x="5410200" y="2419350"/>
            <a:ext cx="3733800" cy="2724150"/>
          </a:xfrm>
          <a:prstGeom prst="rect">
            <a:avLst/>
          </a:prstGeom>
          <a:noFill/>
        </p:spPr>
      </p:pic>
      <p:pic>
        <p:nvPicPr>
          <p:cNvPr id="2059" name="Picture 11" descr="http://www.superwallpapers.in/hdwallpapers/lord-jagannath-4.jpg"/>
          <p:cNvPicPr>
            <a:picLocks noChangeAspect="1" noChangeArrowheads="1"/>
          </p:cNvPicPr>
          <p:nvPr/>
        </p:nvPicPr>
        <p:blipFill>
          <a:blip r:embed="rId6" cstate="print"/>
          <a:srcRect/>
          <a:stretch>
            <a:fillRect/>
          </a:stretch>
        </p:blipFill>
        <p:spPr bwMode="auto">
          <a:xfrm>
            <a:off x="-1" y="0"/>
            <a:ext cx="5520265" cy="310514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95350"/>
            <a:ext cx="7772400" cy="3031329"/>
          </a:xfrm>
        </p:spPr>
        <p:txBody>
          <a:bodyPr/>
          <a:lstStyle/>
          <a:p>
            <a:r>
              <a:rPr lang="en-US" sz="6000" smtClean="0">
                <a:solidFill>
                  <a:srgbClr val="FFFF00"/>
                </a:solidFill>
              </a:rPr>
              <a:t>Suddha Bakula –</a:t>
            </a:r>
            <a:br>
              <a:rPr lang="en-US" sz="6000" smtClean="0">
                <a:solidFill>
                  <a:srgbClr val="FFFF00"/>
                </a:solidFill>
              </a:rPr>
            </a:br>
            <a:r>
              <a:rPr lang="en-US" sz="6000" smtClean="0">
                <a:solidFill>
                  <a:srgbClr val="FFFF00"/>
                </a:solidFill>
              </a:rPr>
              <a:t>Bhajan Kutir of</a:t>
            </a:r>
            <a:br>
              <a:rPr lang="en-US" sz="6000" smtClean="0">
                <a:solidFill>
                  <a:srgbClr val="FFFF00"/>
                </a:solidFill>
              </a:rPr>
            </a:br>
            <a:r>
              <a:rPr lang="en-US" sz="6000" smtClean="0">
                <a:solidFill>
                  <a:srgbClr val="FFFF00"/>
                </a:solidFill>
              </a:rPr>
              <a:t>Srila Haridas Thakura</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30E66E9F-D0F1-4524-95AA-9699B8E6A2B6}" type="slidenum">
              <a:rPr lang="en-US" smtClean="0"/>
              <a:pPr>
                <a:defRPr/>
              </a:pPr>
              <a:t>12</a:t>
            </a:fld>
            <a:endParaRPr lang="en-US"/>
          </a:p>
        </p:txBody>
      </p:sp>
      <p:pic>
        <p:nvPicPr>
          <p:cNvPr id="141314" name="Picture 2" descr="http://2.bp.blogspot.com/-KIDADB2ejtM/TkYu22ZKKPI/AAAAAAAABJ0/U_VPsGZX5eE/s1600/haridas-thakur-and-prostitute.jpg"/>
          <p:cNvPicPr>
            <a:picLocks noChangeAspect="1" noChangeArrowheads="1"/>
          </p:cNvPicPr>
          <p:nvPr/>
        </p:nvPicPr>
        <p:blipFill>
          <a:blip r:embed="rId3" cstate="print"/>
          <a:srcRect t="3419" b="7085"/>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2" name="Picture 8" descr="Siddha-Bakula_01.JPG"/>
          <p:cNvPicPr>
            <a:picLocks noChangeAspect="1" noChangeArrowheads="1"/>
          </p:cNvPicPr>
          <p:nvPr/>
        </p:nvPicPr>
        <p:blipFill>
          <a:blip r:embed="rId3" cstate="print"/>
          <a:srcRect/>
          <a:stretch>
            <a:fillRect/>
          </a:stretch>
        </p:blipFill>
        <p:spPr bwMode="auto">
          <a:xfrm>
            <a:off x="0" y="0"/>
            <a:ext cx="685134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13</a:t>
            </a:fld>
            <a:endParaRPr lang="en-US"/>
          </a:p>
        </p:txBody>
      </p:sp>
      <p:pic>
        <p:nvPicPr>
          <p:cNvPr id="26626" name="Picture 2" descr="https://encrypted-tbn1.gstatic.com/images?q=tbn:ANd9GcTfB0eoVxgAmfs9RmR_YCzQo-uQwzql27vrImivu6SMLfxUjwET"/>
          <p:cNvPicPr>
            <a:picLocks noChangeAspect="1" noChangeArrowheads="1"/>
          </p:cNvPicPr>
          <p:nvPr/>
        </p:nvPicPr>
        <p:blipFill>
          <a:blip r:embed="rId4" cstate="print"/>
          <a:srcRect/>
          <a:stretch>
            <a:fillRect/>
          </a:stretch>
        </p:blipFill>
        <p:spPr bwMode="auto">
          <a:xfrm>
            <a:off x="5181600" y="0"/>
            <a:ext cx="3962400" cy="29832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95350"/>
            <a:ext cx="7772400" cy="3031329"/>
          </a:xfrm>
        </p:spPr>
        <p:txBody>
          <a:bodyPr/>
          <a:lstStyle/>
          <a:p>
            <a:r>
              <a:rPr lang="en-US" sz="6000" smtClean="0">
                <a:solidFill>
                  <a:srgbClr val="FFFF00"/>
                </a:solidFill>
              </a:rPr>
              <a:t>Samadhi Mandir</a:t>
            </a:r>
            <a:br>
              <a:rPr lang="en-US" sz="6000" smtClean="0">
                <a:solidFill>
                  <a:srgbClr val="FFFF00"/>
                </a:solidFill>
              </a:rPr>
            </a:br>
            <a:r>
              <a:rPr lang="en-US" sz="6000" smtClean="0">
                <a:solidFill>
                  <a:srgbClr val="FFFF00"/>
                </a:solidFill>
              </a:rPr>
              <a:t>of</a:t>
            </a:r>
            <a:br>
              <a:rPr lang="en-US" sz="6000" smtClean="0">
                <a:solidFill>
                  <a:srgbClr val="FFFF00"/>
                </a:solidFill>
              </a:rPr>
            </a:br>
            <a:r>
              <a:rPr lang="en-US" sz="6000" smtClean="0">
                <a:solidFill>
                  <a:srgbClr val="FFFF00"/>
                </a:solidFill>
              </a:rPr>
              <a:t>Srila Haridas Thakur</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30E66E9F-D0F1-4524-95AA-9699B8E6A2B6}" type="slidenum">
              <a:rPr lang="en-US" smtClean="0"/>
              <a:pPr>
                <a:defRPr/>
              </a:pPr>
              <a:t>15</a:t>
            </a:fld>
            <a:endParaRPr lang="en-US"/>
          </a:p>
        </p:txBody>
      </p:sp>
      <p:pic>
        <p:nvPicPr>
          <p:cNvPr id="145410" name="Picture 2" descr="http://www.kirtanisourlifeandsoul.com/newsletter/2010_june/images/HARIDASA%20THAKURA%20SAMADHI%20MANDIR.jpg"/>
          <p:cNvPicPr>
            <a:picLocks noChangeAspect="1" noChangeArrowheads="1"/>
          </p:cNvPicPr>
          <p:nvPr/>
        </p:nvPicPr>
        <p:blipFill>
          <a:blip r:embed="rId3" cstate="print"/>
          <a:srcRect b="11481"/>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16</a:t>
            </a:fld>
            <a:endParaRPr lang="en-US"/>
          </a:p>
        </p:txBody>
      </p:sp>
      <p:pic>
        <p:nvPicPr>
          <p:cNvPr id="143362" name="Picture 2" descr="http://upload.wikimedia.org/wikipedia/en/2/2d/Jagannatha_Puri_Mahaprabhu_laid_Haridasa_to_samadhi.jpg"/>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17</a:t>
            </a:fld>
            <a:endParaRPr lang="en-US"/>
          </a:p>
        </p:txBody>
      </p:sp>
      <p:pic>
        <p:nvPicPr>
          <p:cNvPr id="1026" name="Picture 2" descr="http://1.bp.blogspot.com/_XDn6dwUnvQ8/TN5-CQwf2xI/AAAAAAAACLQ/cfeib3x8T-Y/s1600/Sri%2BHaridas%2BThakur%2BSamadhi%2B%252818%2529.JPG"/>
          <p:cNvPicPr>
            <a:picLocks noChangeAspect="1" noChangeArrowheads="1"/>
          </p:cNvPicPr>
          <p:nvPr/>
        </p:nvPicPr>
        <p:blipFill>
          <a:blip r:embed="rId3" cstate="print"/>
          <a:srcRect l="18750"/>
          <a:stretch>
            <a:fillRect/>
          </a:stretch>
        </p:blipFill>
        <p:spPr bwMode="auto">
          <a:xfrm>
            <a:off x="0" y="0"/>
            <a:ext cx="7248526" cy="5143500"/>
          </a:xfrm>
          <a:prstGeom prst="rect">
            <a:avLst/>
          </a:prstGeom>
          <a:noFill/>
        </p:spPr>
      </p:pic>
      <p:pic>
        <p:nvPicPr>
          <p:cNvPr id="1036" name="Picture 12" descr="Srila_Haridasa_Thakura_Samadhi_01.JPG"/>
          <p:cNvPicPr>
            <a:picLocks noChangeAspect="1" noChangeArrowheads="1"/>
          </p:cNvPicPr>
          <p:nvPr/>
        </p:nvPicPr>
        <p:blipFill>
          <a:blip r:embed="rId4" cstate="print"/>
          <a:srcRect/>
          <a:stretch>
            <a:fillRect/>
          </a:stretch>
        </p:blipFill>
        <p:spPr bwMode="auto">
          <a:xfrm>
            <a:off x="5638800" y="2419350"/>
            <a:ext cx="3505200" cy="27241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95350"/>
            <a:ext cx="7772400" cy="3031329"/>
          </a:xfrm>
        </p:spPr>
        <p:txBody>
          <a:bodyPr/>
          <a:lstStyle/>
          <a:p>
            <a:r>
              <a:rPr lang="en-US" sz="6000" smtClean="0">
                <a:solidFill>
                  <a:srgbClr val="FFFF00"/>
                </a:solidFill>
              </a:rPr>
              <a:t>Tota Gopinath Temple</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30E66E9F-D0F1-4524-95AA-9699B8E6A2B6}" type="slidenum">
              <a:rPr lang="en-US" smtClean="0"/>
              <a:pPr>
                <a:defRPr/>
              </a:pPr>
              <a:t>19</a:t>
            </a:fld>
            <a:endParaRPr lang="en-US"/>
          </a:p>
        </p:txBody>
      </p:sp>
      <p:pic>
        <p:nvPicPr>
          <p:cNvPr id="135170" name="Picture 2" descr="http://www.team-bhp.com/forum/attachments/travelogues/1301350d1413880247-rain-rain-even-more-rain-chandipur-orissa-img_2395.jpg"/>
          <p:cNvPicPr>
            <a:picLocks noChangeAspect="1" noChangeArrowheads="1"/>
          </p:cNvPicPr>
          <p:nvPr/>
        </p:nvPicPr>
        <p:blipFill>
          <a:blip r:embed="rId3" cstate="print"/>
          <a:srcRect b="2593"/>
          <a:stretch>
            <a:fillRect/>
          </a:stretch>
        </p:blipFill>
        <p:spPr bwMode="auto">
          <a:xfrm>
            <a:off x="0" y="0"/>
            <a:ext cx="9144000" cy="5143500"/>
          </a:xfrm>
          <a:prstGeom prst="rect">
            <a:avLst/>
          </a:prstGeom>
          <a:noFill/>
        </p:spPr>
      </p:pic>
      <p:pic>
        <p:nvPicPr>
          <p:cNvPr id="9" name="Picture 8" descr="Sri_Sri_Tota-Gopinatha_01.JPG"/>
          <p:cNvPicPr>
            <a:picLocks noChangeAspect="1" noChangeArrowheads="1"/>
          </p:cNvPicPr>
          <p:nvPr/>
        </p:nvPicPr>
        <p:blipFill>
          <a:blip r:embed="rId4" cstate="print"/>
          <a:srcRect l="25455" t="7456" r="34546" b="8480"/>
          <a:stretch>
            <a:fillRect/>
          </a:stretch>
        </p:blipFill>
        <p:spPr bwMode="auto">
          <a:xfrm>
            <a:off x="3124200" y="1200150"/>
            <a:ext cx="1676400" cy="2357438"/>
          </a:xfrm>
          <a:prstGeom prst="rect">
            <a:avLst/>
          </a:prstGeom>
          <a:noFill/>
          <a:effectLst>
            <a:softEdge rad="127000"/>
          </a:effectLst>
        </p:spPr>
      </p:pic>
      <p:pic>
        <p:nvPicPr>
          <p:cNvPr id="10" name="Picture 6" descr="Gambhira_05.jpg"/>
          <p:cNvPicPr>
            <a:picLocks noChangeAspect="1" noChangeArrowheads="1"/>
          </p:cNvPicPr>
          <p:nvPr/>
        </p:nvPicPr>
        <p:blipFill>
          <a:blip r:embed="rId5" cstate="print"/>
          <a:srcRect b="4948"/>
          <a:stretch>
            <a:fillRect/>
          </a:stretch>
        </p:blipFill>
        <p:spPr bwMode="auto">
          <a:xfrm>
            <a:off x="0" y="908350"/>
            <a:ext cx="2819400" cy="40256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thehindu.com/multimedia/dynamic/00674/RAIL_674932f.jpg"/>
          <p:cNvPicPr>
            <a:picLocks noChangeAspect="1" noChangeArrowheads="1"/>
          </p:cNvPicPr>
          <p:nvPr/>
        </p:nvPicPr>
        <p:blipFill>
          <a:blip r:embed="rId2" cstate="print"/>
          <a:srcRect/>
          <a:stretch>
            <a:fillRect/>
          </a:stretch>
        </p:blipFill>
        <p:spPr bwMode="auto">
          <a:xfrm>
            <a:off x="0" y="0"/>
            <a:ext cx="9144000" cy="5143501"/>
          </a:xfrm>
          <a:prstGeom prst="rect">
            <a:avLst/>
          </a:prstGeom>
          <a:noFill/>
        </p:spPr>
      </p:pic>
      <p:sp>
        <p:nvSpPr>
          <p:cNvPr id="3" name="Title 2"/>
          <p:cNvSpPr>
            <a:spLocks noGrp="1"/>
          </p:cNvSpPr>
          <p:nvPr>
            <p:ph type="ctrTitle"/>
          </p:nvPr>
        </p:nvSpPr>
        <p:spPr>
          <a:xfrm>
            <a:off x="228600" y="1809750"/>
            <a:ext cx="8610600" cy="3031329"/>
          </a:xfrm>
        </p:spPr>
        <p:txBody>
          <a:bodyPr/>
          <a:lstStyle/>
          <a:p>
            <a:r>
              <a:rPr lang="en-US" sz="6000" smtClean="0">
                <a:solidFill>
                  <a:srgbClr val="FFFF00"/>
                </a:solidFill>
              </a:rPr>
              <a:t>Sweet Memories </a:t>
            </a:r>
            <a:br>
              <a:rPr lang="en-US" sz="6000" smtClean="0">
                <a:solidFill>
                  <a:srgbClr val="FFFF00"/>
                </a:solidFill>
              </a:rPr>
            </a:br>
            <a:r>
              <a:rPr lang="en-US" sz="6000" smtClean="0">
                <a:solidFill>
                  <a:srgbClr val="FFFF00"/>
                </a:solidFill>
              </a:rPr>
              <a:t>from </a:t>
            </a:r>
            <a:br>
              <a:rPr lang="en-US" sz="6000" smtClean="0">
                <a:solidFill>
                  <a:srgbClr val="FFFF00"/>
                </a:solidFill>
              </a:rPr>
            </a:br>
            <a:r>
              <a:rPr lang="en-US" sz="6000" smtClean="0">
                <a:solidFill>
                  <a:srgbClr val="FFFF00"/>
                </a:solidFill>
              </a:rPr>
              <a:t>Pilgrimage – 2015 (Part-1)</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2</a:t>
            </a:fld>
            <a:endParaRPr lang="en-US"/>
          </a:p>
        </p:txBody>
      </p:sp>
      <p:pic>
        <p:nvPicPr>
          <p:cNvPr id="5" name="Picture 2" descr="http://iskconnews.org/media/imgvers/Kolkata%20Jagannath_large.jpg"/>
          <p:cNvPicPr>
            <a:picLocks noChangeAspect="1" noChangeArrowheads="1"/>
          </p:cNvPicPr>
          <p:nvPr/>
        </p:nvPicPr>
        <p:blipFill>
          <a:blip r:embed="rId3" cstate="print"/>
          <a:srcRect/>
          <a:stretch>
            <a:fillRect/>
          </a:stretch>
        </p:blipFill>
        <p:spPr bwMode="auto">
          <a:xfrm>
            <a:off x="5029200" y="0"/>
            <a:ext cx="4112091" cy="2313736"/>
          </a:xfrm>
          <a:prstGeom prst="rect">
            <a:avLst/>
          </a:prstGeom>
          <a:noFill/>
          <a:effectLst>
            <a:softEdge rad="635000"/>
          </a:effectLst>
        </p:spPr>
      </p:pic>
      <p:pic>
        <p:nvPicPr>
          <p:cNvPr id="7" name="Picture 4" descr="http://www.scsmath.com/memories/12/120419-SAchM-in-Puri/picture-29.jpg"/>
          <p:cNvPicPr>
            <a:picLocks noChangeAspect="1" noChangeArrowheads="1"/>
          </p:cNvPicPr>
          <p:nvPr/>
        </p:nvPicPr>
        <p:blipFill>
          <a:blip r:embed="rId4" cstate="print"/>
          <a:srcRect t="17407"/>
          <a:stretch>
            <a:fillRect/>
          </a:stretch>
        </p:blipFill>
        <p:spPr bwMode="auto">
          <a:xfrm>
            <a:off x="-1" y="0"/>
            <a:ext cx="2137359" cy="264795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Sri_Sri_Tota-Gopinatha_01.JPG"/>
          <p:cNvPicPr>
            <a:picLocks noChangeAspect="1" noChangeArrowheads="1"/>
          </p:cNvPicPr>
          <p:nvPr/>
        </p:nvPicPr>
        <p:blipFill>
          <a:blip r:embed="rId3" cstate="print"/>
          <a:srcRect t="7456" b="8480"/>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20</a:t>
            </a:fld>
            <a:endParaRPr lang="en-US"/>
          </a:p>
        </p:txBody>
      </p:sp>
      <p:pic>
        <p:nvPicPr>
          <p:cNvPr id="27652" name="Picture 4" descr="http://api.ning.com/files/O2zGJrlzJ5ZlQA2AqLyBmKK1ekaKMCYgdnnegVsEVCzpHKrJA5rYrQm8hFmnLXvjFR6Dnf2qWurRgHDabOY1Wlq71x28xlJI/GadadharaPandit.HewasamemberofthePancaTattvaandisdescribedastheeffulgenceofSrimateRadharani..jpg"/>
          <p:cNvPicPr>
            <a:picLocks noChangeAspect="1" noChangeArrowheads="1"/>
          </p:cNvPicPr>
          <p:nvPr/>
        </p:nvPicPr>
        <p:blipFill>
          <a:blip r:embed="rId4" cstate="print"/>
          <a:srcRect b="5556"/>
          <a:stretch>
            <a:fillRect/>
          </a:stretch>
        </p:blipFill>
        <p:spPr bwMode="auto">
          <a:xfrm flipH="1">
            <a:off x="5410200" y="2228850"/>
            <a:ext cx="2057400" cy="2914650"/>
          </a:xfrm>
          <a:prstGeom prst="rect">
            <a:avLst/>
          </a:prstGeom>
          <a:noFill/>
          <a:effectLst>
            <a:softEdge rad="317500"/>
          </a:effectLst>
        </p:spPr>
      </p:pic>
      <p:pic>
        <p:nvPicPr>
          <p:cNvPr id="27654" name="Picture 6" descr="Gambhira_05.jpg"/>
          <p:cNvPicPr>
            <a:picLocks noChangeAspect="1" noChangeArrowheads="1"/>
          </p:cNvPicPr>
          <p:nvPr/>
        </p:nvPicPr>
        <p:blipFill>
          <a:blip r:embed="rId5" cstate="print"/>
          <a:srcRect/>
          <a:stretch>
            <a:fillRect/>
          </a:stretch>
        </p:blipFill>
        <p:spPr bwMode="auto">
          <a:xfrm>
            <a:off x="1524000" y="2396376"/>
            <a:ext cx="1828800" cy="2747124"/>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21</a:t>
            </a:fld>
            <a:endParaRPr lang="en-US"/>
          </a:p>
        </p:txBody>
      </p:sp>
      <p:pic>
        <p:nvPicPr>
          <p:cNvPr id="68610" name="Picture 2" descr="cid:image008.jpg@01CE5B04.78653AE0"/>
          <p:cNvPicPr>
            <a:picLocks noChangeAspect="1" noChangeArrowheads="1"/>
          </p:cNvPicPr>
          <p:nvPr/>
        </p:nvPicPr>
        <p:blipFill>
          <a:blip r:embed="rId3" cstate="print"/>
          <a:srcRect/>
          <a:stretch>
            <a:fillRect/>
          </a:stretch>
        </p:blipFill>
        <p:spPr bwMode="auto">
          <a:xfrm>
            <a:off x="-1" y="0"/>
            <a:ext cx="6374045" cy="5143500"/>
          </a:xfrm>
          <a:prstGeom prst="rect">
            <a:avLst/>
          </a:prstGeom>
          <a:noFill/>
        </p:spPr>
      </p:pic>
      <p:sp>
        <p:nvSpPr>
          <p:cNvPr id="4" name="Rectangle 3"/>
          <p:cNvSpPr/>
          <p:nvPr/>
        </p:nvSpPr>
        <p:spPr>
          <a:xfrm>
            <a:off x="6477000" y="438150"/>
            <a:ext cx="2514600" cy="1323439"/>
          </a:xfrm>
          <a:prstGeom prst="rect">
            <a:avLst/>
          </a:prstGeom>
        </p:spPr>
        <p:txBody>
          <a:bodyPr wrap="square">
            <a:spAutoFit/>
          </a:bodyPr>
          <a:lstStyle/>
          <a:p>
            <a:r>
              <a:rPr lang="en-US" b="1" smtClean="0">
                <a:solidFill>
                  <a:srgbClr val="FFFF00"/>
                </a:solidFill>
              </a:rPr>
              <a:t>To the left altar at Sri Tota Gopinatha Temple features Lord Balarama with Revati and Varuni on His left and right.</a:t>
            </a:r>
            <a:endParaRPr lang="en-US">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95350"/>
            <a:ext cx="7772400" cy="3031329"/>
          </a:xfrm>
        </p:spPr>
        <p:txBody>
          <a:bodyPr/>
          <a:lstStyle/>
          <a:p>
            <a:r>
              <a:rPr lang="en-US" sz="6000" smtClean="0">
                <a:solidFill>
                  <a:srgbClr val="FFFF00"/>
                </a:solidFill>
              </a:rPr>
              <a:t>Chatak Parvat</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23</a:t>
            </a:fld>
            <a:endParaRPr lang="en-US"/>
          </a:p>
        </p:txBody>
      </p:sp>
      <p:pic>
        <p:nvPicPr>
          <p:cNvPr id="30730" name="Picture 10" descr="Cataka_Paravata_01.JPG"/>
          <p:cNvPicPr>
            <a:picLocks noChangeAspect="1" noChangeArrowheads="1"/>
          </p:cNvPicPr>
          <p:nvPr/>
        </p:nvPicPr>
        <p:blipFill>
          <a:blip r:embed="rId3" cstate="print"/>
          <a:srcRect/>
          <a:stretch>
            <a:fillRect/>
          </a:stretch>
        </p:blipFill>
        <p:spPr bwMode="auto">
          <a:xfrm>
            <a:off x="0" y="-23626"/>
            <a:ext cx="9144000" cy="5167126"/>
          </a:xfrm>
          <a:prstGeom prst="rect">
            <a:avLst/>
          </a:prstGeom>
          <a:noFill/>
        </p:spPr>
      </p:pic>
      <p:pic>
        <p:nvPicPr>
          <p:cNvPr id="8" name="Picture 4" descr="http://www.scsmath.com/memories/12/120419-SAchM-in-Puri/picture-29.jpg"/>
          <p:cNvPicPr>
            <a:picLocks noChangeAspect="1" noChangeArrowheads="1"/>
          </p:cNvPicPr>
          <p:nvPr/>
        </p:nvPicPr>
        <p:blipFill>
          <a:blip r:embed="rId4" cstate="print"/>
          <a:srcRect t="17407"/>
          <a:stretch>
            <a:fillRect/>
          </a:stretch>
        </p:blipFill>
        <p:spPr bwMode="auto">
          <a:xfrm>
            <a:off x="4992296" y="0"/>
            <a:ext cx="4151704" cy="51435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24</a:t>
            </a:fld>
            <a:endParaRPr lang="en-US"/>
          </a:p>
        </p:txBody>
      </p:sp>
      <p:pic>
        <p:nvPicPr>
          <p:cNvPr id="30722" name="Picture 2" descr="http://api.ning.com/files/jnT-ivWBbtqGgHaCgmyibSkJRSSuMKk*pMQD-1Gf7VIVgytveFwG8zsJqGYazptL/Bhajan_kutir_of_SBSST3.jpg"/>
          <p:cNvPicPr>
            <a:picLocks noChangeAspect="1" noChangeArrowheads="1"/>
          </p:cNvPicPr>
          <p:nvPr/>
        </p:nvPicPr>
        <p:blipFill>
          <a:blip r:embed="rId3" cstate="print"/>
          <a:srcRect/>
          <a:stretch>
            <a:fillRect/>
          </a:stretch>
        </p:blipFill>
        <p:spPr bwMode="auto">
          <a:xfrm>
            <a:off x="2295474" y="0"/>
            <a:ext cx="6848526" cy="5143500"/>
          </a:xfrm>
          <a:prstGeom prst="rect">
            <a:avLst/>
          </a:prstGeom>
          <a:noFill/>
        </p:spPr>
      </p:pic>
      <p:pic>
        <p:nvPicPr>
          <p:cNvPr id="30728" name="Picture 8" descr="http://api.ning.com/files/HNalZbdIbiR3LRk4i65U0Vz37pJIGzHtEhJ5dUUHcneDqOCMv4rhbnLSuW6IAc9V/Bhajan_kutir_of_SBSST7.jpg"/>
          <p:cNvPicPr>
            <a:picLocks noChangeAspect="1" noChangeArrowheads="1"/>
          </p:cNvPicPr>
          <p:nvPr/>
        </p:nvPicPr>
        <p:blipFill>
          <a:blip r:embed="rId4" cstate="print"/>
          <a:srcRect/>
          <a:stretch>
            <a:fillRect/>
          </a:stretch>
        </p:blipFill>
        <p:spPr bwMode="auto">
          <a:xfrm>
            <a:off x="0" y="2952750"/>
            <a:ext cx="3288180" cy="2190750"/>
          </a:xfrm>
          <a:prstGeom prst="rect">
            <a:avLst/>
          </a:prstGeom>
          <a:noFill/>
        </p:spPr>
      </p:pic>
      <p:pic>
        <p:nvPicPr>
          <p:cNvPr id="58370" name="Picture 2" descr="Sri Sri Gaura Gadadhara Vinode Madhava Jiu_02.jpg"/>
          <p:cNvPicPr>
            <a:picLocks noChangeAspect="1" noChangeArrowheads="1"/>
          </p:cNvPicPr>
          <p:nvPr/>
        </p:nvPicPr>
        <p:blipFill>
          <a:blip r:embed="rId5" cstate="print"/>
          <a:srcRect/>
          <a:stretch>
            <a:fillRect/>
          </a:stretch>
        </p:blipFill>
        <p:spPr bwMode="auto">
          <a:xfrm>
            <a:off x="1" y="-16992"/>
            <a:ext cx="4495800" cy="298879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95350"/>
            <a:ext cx="7772400" cy="3031329"/>
          </a:xfrm>
        </p:spPr>
        <p:txBody>
          <a:bodyPr/>
          <a:lstStyle/>
          <a:p>
            <a:r>
              <a:rPr lang="en-US" sz="6000" smtClean="0">
                <a:solidFill>
                  <a:srgbClr val="FFFF00"/>
                </a:solidFill>
              </a:rPr>
              <a:t>Temple of </a:t>
            </a:r>
            <a:br>
              <a:rPr lang="en-US" sz="6000" smtClean="0">
                <a:solidFill>
                  <a:srgbClr val="FFFF00"/>
                </a:solidFill>
              </a:rPr>
            </a:br>
            <a:r>
              <a:rPr lang="en-US" sz="6000" smtClean="0">
                <a:solidFill>
                  <a:srgbClr val="FFFF00"/>
                </a:solidFill>
              </a:rPr>
              <a:t>Lord Jagannath</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26</a:t>
            </a:fld>
            <a:endParaRPr lang="en-US"/>
          </a:p>
        </p:txBody>
      </p:sp>
      <p:pic>
        <p:nvPicPr>
          <p:cNvPr id="32770" name="Picture 2" descr="http://upload.wikimedia.org/wikipedia/commons/7/7b/Shri_Jagannath_Temple,Puri.jpg"/>
          <p:cNvPicPr>
            <a:picLocks noChangeAspect="1" noChangeArrowheads="1"/>
          </p:cNvPicPr>
          <p:nvPr/>
        </p:nvPicPr>
        <p:blipFill>
          <a:blip r:embed="rId3" cstate="print"/>
          <a:srcRect/>
          <a:stretch>
            <a:fillRect/>
          </a:stretch>
        </p:blipFill>
        <p:spPr bwMode="auto">
          <a:xfrm>
            <a:off x="0" y="0"/>
            <a:ext cx="6498180" cy="5143500"/>
          </a:xfrm>
          <a:prstGeom prst="rect">
            <a:avLst/>
          </a:prstGeom>
          <a:noFill/>
        </p:spPr>
      </p:pic>
      <p:pic>
        <p:nvPicPr>
          <p:cNvPr id="32772" name="Picture 4" descr="https://encrypted-tbn0.gstatic.com/images?q=tbn:ANd9GcQsO9FSQKXUuqUQMMglIJNNA2oiYV-cyEJEi9hGpKpPr2aiWcCh"/>
          <p:cNvPicPr>
            <a:picLocks noChangeAspect="1" noChangeArrowheads="1"/>
          </p:cNvPicPr>
          <p:nvPr/>
        </p:nvPicPr>
        <p:blipFill>
          <a:blip r:embed="rId4" cstate="print"/>
          <a:srcRect/>
          <a:stretch>
            <a:fillRect/>
          </a:stretch>
        </p:blipFill>
        <p:spPr bwMode="auto">
          <a:xfrm>
            <a:off x="6477001" y="0"/>
            <a:ext cx="2667000" cy="1922254"/>
          </a:xfrm>
          <a:prstGeom prst="rect">
            <a:avLst/>
          </a:prstGeom>
          <a:noFill/>
        </p:spPr>
      </p:pic>
      <p:pic>
        <p:nvPicPr>
          <p:cNvPr id="32774" name="Picture 6" descr="http://upload.wikimedia.org/wikipedia/commons/d/dc/Temple_of_Jagnnath_in_Orissa.jpg"/>
          <p:cNvPicPr>
            <a:picLocks noChangeAspect="1" noChangeArrowheads="1"/>
          </p:cNvPicPr>
          <p:nvPr/>
        </p:nvPicPr>
        <p:blipFill>
          <a:blip r:embed="rId5" cstate="print"/>
          <a:srcRect/>
          <a:stretch>
            <a:fillRect/>
          </a:stretch>
        </p:blipFill>
        <p:spPr bwMode="auto">
          <a:xfrm>
            <a:off x="6477000" y="3333852"/>
            <a:ext cx="2667000" cy="1809648"/>
          </a:xfrm>
          <a:prstGeom prst="rect">
            <a:avLst/>
          </a:prstGeom>
          <a:noFill/>
        </p:spPr>
      </p:pic>
      <p:pic>
        <p:nvPicPr>
          <p:cNvPr id="32776" name="Picture 8" descr="http://www.shreekhetra.com/image3/temple/westerngate.jpg"/>
          <p:cNvPicPr>
            <a:picLocks noChangeAspect="1" noChangeArrowheads="1"/>
          </p:cNvPicPr>
          <p:nvPr/>
        </p:nvPicPr>
        <p:blipFill>
          <a:blip r:embed="rId6" cstate="print"/>
          <a:srcRect b="10371"/>
          <a:stretch>
            <a:fillRect/>
          </a:stretch>
        </p:blipFill>
        <p:spPr bwMode="auto">
          <a:xfrm>
            <a:off x="7162800" y="1809750"/>
            <a:ext cx="1352550" cy="1524000"/>
          </a:xfrm>
          <a:prstGeom prst="rect">
            <a:avLst/>
          </a:prstGeom>
          <a:noFill/>
        </p:spPr>
      </p:pic>
      <p:pic>
        <p:nvPicPr>
          <p:cNvPr id="32780" name="Picture 12" descr="Gambhira_05.jpg"/>
          <p:cNvPicPr>
            <a:picLocks noChangeAspect="1" noChangeArrowheads="1"/>
          </p:cNvPicPr>
          <p:nvPr/>
        </p:nvPicPr>
        <p:blipFill>
          <a:blip r:embed="rId7" cstate="print"/>
          <a:srcRect/>
          <a:stretch>
            <a:fillRect/>
          </a:stretch>
        </p:blipFill>
        <p:spPr bwMode="auto">
          <a:xfrm>
            <a:off x="3505200" y="742950"/>
            <a:ext cx="2942191" cy="44196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27</a:t>
            </a:fld>
            <a:endParaRPr lang="en-US"/>
          </a:p>
        </p:txBody>
      </p:sp>
      <p:pic>
        <p:nvPicPr>
          <p:cNvPr id="60418" name="Picture 2" descr="Patita_Pavana_Lord_Jagannatha_01.JPG"/>
          <p:cNvPicPr>
            <a:picLocks noChangeAspect="1" noChangeArrowheads="1"/>
          </p:cNvPicPr>
          <p:nvPr/>
        </p:nvPicPr>
        <p:blipFill>
          <a:blip r:embed="rId3" cstate="print"/>
          <a:srcRect l="17885"/>
          <a:stretch>
            <a:fillRect/>
          </a:stretch>
        </p:blipFill>
        <p:spPr bwMode="auto">
          <a:xfrm>
            <a:off x="0" y="0"/>
            <a:ext cx="6297451" cy="5143500"/>
          </a:xfrm>
          <a:prstGeom prst="rect">
            <a:avLst/>
          </a:prstGeom>
          <a:noFill/>
        </p:spPr>
      </p:pic>
      <p:pic>
        <p:nvPicPr>
          <p:cNvPr id="4" name="Picture 10" descr="JagannathaTemple_3.jpg"/>
          <p:cNvPicPr>
            <a:picLocks noChangeAspect="1" noChangeArrowheads="1"/>
          </p:cNvPicPr>
          <p:nvPr/>
        </p:nvPicPr>
        <p:blipFill>
          <a:blip r:embed="rId4" cstate="print"/>
          <a:srcRect/>
          <a:stretch>
            <a:fillRect/>
          </a:stretch>
        </p:blipFill>
        <p:spPr bwMode="auto">
          <a:xfrm>
            <a:off x="5277556" y="0"/>
            <a:ext cx="3866444" cy="51435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28</a:t>
            </a:fld>
            <a:endParaRPr lang="en-US"/>
          </a:p>
        </p:txBody>
      </p:sp>
      <p:pic>
        <p:nvPicPr>
          <p:cNvPr id="46082" name="Picture 2" descr="http://yatin.chawathe.com/photos/1996-12-India/images/orissa-jaggu.jpg"/>
          <p:cNvPicPr>
            <a:picLocks noChangeAspect="1" noChangeArrowheads="1"/>
          </p:cNvPicPr>
          <p:nvPr/>
        </p:nvPicPr>
        <p:blipFill>
          <a:blip r:embed="rId3" cstate="print"/>
          <a:srcRect/>
          <a:stretch>
            <a:fillRect/>
          </a:stretch>
        </p:blipFill>
        <p:spPr bwMode="auto">
          <a:xfrm>
            <a:off x="0" y="7676"/>
            <a:ext cx="3505200" cy="5135824"/>
          </a:xfrm>
          <a:prstGeom prst="rect">
            <a:avLst/>
          </a:prstGeom>
          <a:noFill/>
        </p:spPr>
      </p:pic>
      <p:pic>
        <p:nvPicPr>
          <p:cNvPr id="46086" name="Picture 6" descr="http://oriyaonline.com/content_images/flag_of_puri_temple.jpg"/>
          <p:cNvPicPr>
            <a:picLocks noChangeAspect="1" noChangeArrowheads="1"/>
          </p:cNvPicPr>
          <p:nvPr/>
        </p:nvPicPr>
        <p:blipFill>
          <a:blip r:embed="rId4" cstate="print"/>
          <a:srcRect/>
          <a:stretch>
            <a:fillRect/>
          </a:stretch>
        </p:blipFill>
        <p:spPr bwMode="auto">
          <a:xfrm>
            <a:off x="4301019" y="0"/>
            <a:ext cx="4842981" cy="51435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29</a:t>
            </a:fld>
            <a:endParaRPr lang="en-US"/>
          </a:p>
        </p:txBody>
      </p:sp>
      <p:pic>
        <p:nvPicPr>
          <p:cNvPr id="50178" name="Picture 2" descr="http://api.ning.com/files/ZUt4aG06RZy-VTqxE7wNvmhBvv*evgiHoV55Cio9u5rDw3sC70mLJyPco8DzVg-v/9jagannathtemple3.jpg?height=600&amp;width=490"/>
          <p:cNvPicPr>
            <a:picLocks noChangeAspect="1" noChangeArrowheads="1"/>
          </p:cNvPicPr>
          <p:nvPr/>
        </p:nvPicPr>
        <p:blipFill>
          <a:blip r:embed="rId3" cstate="print"/>
          <a:srcRect/>
          <a:stretch>
            <a:fillRect/>
          </a:stretch>
        </p:blipFill>
        <p:spPr bwMode="auto">
          <a:xfrm>
            <a:off x="0" y="0"/>
            <a:ext cx="4200525" cy="5143500"/>
          </a:xfrm>
          <a:prstGeom prst="rect">
            <a:avLst/>
          </a:prstGeom>
          <a:noFill/>
        </p:spPr>
      </p:pic>
      <p:pic>
        <p:nvPicPr>
          <p:cNvPr id="4" name="Picture 4" descr="http://www.contemporarynomad.com/wp-content/uploads/2012/12/saint-patricks-well-2.jpg"/>
          <p:cNvPicPr>
            <a:picLocks noChangeAspect="1" noChangeArrowheads="1"/>
          </p:cNvPicPr>
          <p:nvPr/>
        </p:nvPicPr>
        <p:blipFill>
          <a:blip r:embed="rId4" cstate="print"/>
          <a:srcRect/>
          <a:stretch>
            <a:fillRect/>
          </a:stretch>
        </p:blipFill>
        <p:spPr bwMode="auto">
          <a:xfrm>
            <a:off x="3810001" y="0"/>
            <a:ext cx="5334000" cy="51435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3</a:t>
            </a:fld>
            <a:endParaRPr lang="en-US"/>
          </a:p>
        </p:txBody>
      </p:sp>
      <p:sp>
        <p:nvSpPr>
          <p:cNvPr id="5" name="TextBox 4"/>
          <p:cNvSpPr txBox="1"/>
          <p:nvPr/>
        </p:nvSpPr>
        <p:spPr>
          <a:xfrm>
            <a:off x="1371600" y="209550"/>
            <a:ext cx="45719" cy="338554"/>
          </a:xfrm>
          <a:prstGeom prst="rect">
            <a:avLst/>
          </a:prstGeom>
          <a:noFill/>
        </p:spPr>
        <p:txBody>
          <a:bodyPr wrap="square" rtlCol="0">
            <a:spAutoFit/>
          </a:bodyPr>
          <a:lstStyle/>
          <a:p>
            <a:endParaRPr lang="en-US"/>
          </a:p>
        </p:txBody>
      </p:sp>
      <p:pic>
        <p:nvPicPr>
          <p:cNvPr id="6146" name="Picture 2" descr="http://i.infoplease.com/images/mindia.gif"/>
          <p:cNvPicPr>
            <a:picLocks noChangeAspect="1" noChangeArrowheads="1"/>
          </p:cNvPicPr>
          <p:nvPr/>
        </p:nvPicPr>
        <p:blipFill>
          <a:blip r:embed="rId3" cstate="print"/>
          <a:srcRect t="21852"/>
          <a:stretch>
            <a:fillRect/>
          </a:stretch>
        </p:blipFill>
        <p:spPr bwMode="auto">
          <a:xfrm>
            <a:off x="0" y="0"/>
            <a:ext cx="5994074" cy="5143500"/>
          </a:xfrm>
          <a:prstGeom prst="rect">
            <a:avLst/>
          </a:prstGeom>
          <a:noFill/>
        </p:spPr>
      </p:pic>
      <p:cxnSp>
        <p:nvCxnSpPr>
          <p:cNvPr id="9" name="Straight Arrow Connector 8"/>
          <p:cNvCxnSpPr/>
          <p:nvPr/>
        </p:nvCxnSpPr>
        <p:spPr>
          <a:xfrm flipV="1">
            <a:off x="2590800" y="2266950"/>
            <a:ext cx="838200" cy="1524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6019800" y="361950"/>
            <a:ext cx="3124200" cy="4770537"/>
          </a:xfrm>
          <a:prstGeom prst="rect">
            <a:avLst/>
          </a:prstGeom>
          <a:noFill/>
        </p:spPr>
        <p:txBody>
          <a:bodyPr wrap="square" rtlCol="0">
            <a:spAutoFit/>
          </a:bodyPr>
          <a:lstStyle/>
          <a:p>
            <a:pPr indent="231775">
              <a:buFont typeface="Arial" pitchFamily="34" charset="0"/>
              <a:buChar char="•"/>
            </a:pPr>
            <a:r>
              <a:rPr lang="en-US" smtClean="0">
                <a:solidFill>
                  <a:schemeClr val="bg1"/>
                </a:solidFill>
              </a:rPr>
              <a:t>Chennai -&gt; Kurdha Rd</a:t>
            </a:r>
          </a:p>
          <a:p>
            <a:pPr indent="231775">
              <a:buFont typeface="Arial" pitchFamily="34" charset="0"/>
              <a:buChar char="•"/>
            </a:pPr>
            <a:r>
              <a:rPr lang="en-US" smtClean="0">
                <a:solidFill>
                  <a:schemeClr val="bg1"/>
                </a:solidFill>
                <a:sym typeface="Wingdings" pitchFamily="2" charset="2"/>
              </a:rPr>
              <a:t>Kurdha Rd to Puri</a:t>
            </a:r>
          </a:p>
          <a:p>
            <a:pPr indent="231775">
              <a:buFont typeface="Arial" pitchFamily="34" charset="0"/>
              <a:buChar char="•"/>
            </a:pPr>
            <a:r>
              <a:rPr lang="en-US" smtClean="0">
                <a:solidFill>
                  <a:schemeClr val="bg1"/>
                </a:solidFill>
                <a:sym typeface="Wingdings" pitchFamily="2" charset="2"/>
              </a:rPr>
              <a:t>Puri to Calcutta</a:t>
            </a:r>
          </a:p>
          <a:p>
            <a:pPr indent="231775">
              <a:buFont typeface="Arial" pitchFamily="34" charset="0"/>
              <a:buChar char="•"/>
            </a:pPr>
            <a:r>
              <a:rPr lang="en-US" smtClean="0">
                <a:solidFill>
                  <a:schemeClr val="bg1"/>
                </a:solidFill>
                <a:sym typeface="Wingdings" pitchFamily="2" charset="2"/>
              </a:rPr>
              <a:t>Calcutta to Nawadwip</a:t>
            </a:r>
          </a:p>
          <a:p>
            <a:pPr indent="231775">
              <a:buFont typeface="Arial" pitchFamily="34" charset="0"/>
              <a:buChar char="•"/>
            </a:pPr>
            <a:r>
              <a:rPr lang="en-US" smtClean="0">
                <a:solidFill>
                  <a:schemeClr val="bg1"/>
                </a:solidFill>
                <a:sym typeface="Wingdings" pitchFamily="2" charset="2"/>
              </a:rPr>
              <a:t>Nawadwip to Calcutta</a:t>
            </a:r>
          </a:p>
          <a:p>
            <a:pPr indent="231775">
              <a:buFont typeface="Arial" pitchFamily="34" charset="0"/>
              <a:buChar char="•"/>
            </a:pPr>
            <a:r>
              <a:rPr lang="en-US" smtClean="0">
                <a:solidFill>
                  <a:schemeClr val="bg1"/>
                </a:solidFill>
              </a:rPr>
              <a:t>Calcutta to Delhi</a:t>
            </a:r>
          </a:p>
          <a:p>
            <a:pPr indent="231775">
              <a:buFont typeface="Arial" pitchFamily="34" charset="0"/>
              <a:buChar char="•"/>
            </a:pPr>
            <a:r>
              <a:rPr lang="en-US" smtClean="0">
                <a:solidFill>
                  <a:schemeClr val="bg1"/>
                </a:solidFill>
              </a:rPr>
              <a:t>Delhi &gt; Aniruddh Prabhu</a:t>
            </a:r>
          </a:p>
          <a:p>
            <a:pPr indent="231775">
              <a:buFont typeface="Arial" pitchFamily="34" charset="0"/>
              <a:buChar char="•"/>
            </a:pPr>
            <a:r>
              <a:rPr lang="en-US" smtClean="0">
                <a:solidFill>
                  <a:schemeClr val="bg1"/>
                </a:solidFill>
              </a:rPr>
              <a:t>Aniruddh home to Jaipur</a:t>
            </a:r>
          </a:p>
          <a:p>
            <a:pPr indent="231775">
              <a:buFont typeface="Arial" pitchFamily="34" charset="0"/>
              <a:buChar char="•"/>
            </a:pPr>
            <a:r>
              <a:rPr lang="en-US" smtClean="0">
                <a:solidFill>
                  <a:schemeClr val="bg1"/>
                </a:solidFill>
              </a:rPr>
              <a:t>Jaipur to Mathura Vrindavan</a:t>
            </a:r>
          </a:p>
          <a:p>
            <a:pPr indent="231775">
              <a:buFont typeface="Arial" pitchFamily="34" charset="0"/>
              <a:buChar char="•"/>
            </a:pPr>
            <a:r>
              <a:rPr lang="en-US" smtClean="0">
                <a:solidFill>
                  <a:schemeClr val="bg1"/>
                </a:solidFill>
              </a:rPr>
              <a:t>Mathura to Pune, Kurdvadi</a:t>
            </a:r>
          </a:p>
          <a:p>
            <a:pPr indent="231775">
              <a:buFont typeface="Arial" pitchFamily="34" charset="0"/>
              <a:buChar char="•"/>
            </a:pPr>
            <a:r>
              <a:rPr lang="en-US" smtClean="0">
                <a:solidFill>
                  <a:schemeClr val="bg1"/>
                </a:solidFill>
              </a:rPr>
              <a:t>Kurdvadi to Pandarpur</a:t>
            </a:r>
          </a:p>
          <a:p>
            <a:pPr indent="231775">
              <a:buFont typeface="Arial" pitchFamily="34" charset="0"/>
              <a:buChar char="•"/>
            </a:pPr>
            <a:r>
              <a:rPr lang="en-US" smtClean="0">
                <a:solidFill>
                  <a:schemeClr val="bg1"/>
                </a:solidFill>
              </a:rPr>
              <a:t>Pandarpur to Kurdvadi</a:t>
            </a:r>
          </a:p>
          <a:p>
            <a:pPr indent="231775">
              <a:buFont typeface="Arial" pitchFamily="34" charset="0"/>
              <a:buChar char="•"/>
            </a:pPr>
            <a:r>
              <a:rPr lang="en-US" smtClean="0">
                <a:solidFill>
                  <a:schemeClr val="bg1"/>
                </a:solidFill>
              </a:rPr>
              <a:t>Kurdvadi to Manthralaya</a:t>
            </a:r>
          </a:p>
          <a:p>
            <a:pPr indent="231775">
              <a:buFont typeface="Arial" pitchFamily="34" charset="0"/>
              <a:buChar char="•"/>
            </a:pPr>
            <a:r>
              <a:rPr lang="en-US" smtClean="0">
                <a:solidFill>
                  <a:schemeClr val="bg1"/>
                </a:solidFill>
              </a:rPr>
              <a:t>Manthralaya to Sindhanur</a:t>
            </a:r>
          </a:p>
          <a:p>
            <a:pPr indent="231775">
              <a:buFont typeface="Arial" pitchFamily="34" charset="0"/>
              <a:buChar char="•"/>
            </a:pPr>
            <a:r>
              <a:rPr lang="en-US" smtClean="0">
                <a:solidFill>
                  <a:schemeClr val="bg1"/>
                </a:solidFill>
              </a:rPr>
              <a:t>Sindhanur to Kishkintha</a:t>
            </a:r>
          </a:p>
          <a:p>
            <a:pPr indent="231775">
              <a:buFont typeface="Arial" pitchFamily="34" charset="0"/>
              <a:buChar char="•"/>
            </a:pPr>
            <a:r>
              <a:rPr lang="en-US" smtClean="0">
                <a:solidFill>
                  <a:schemeClr val="bg1"/>
                </a:solidFill>
              </a:rPr>
              <a:t>Kishkintha to Sindhanur</a:t>
            </a:r>
          </a:p>
          <a:p>
            <a:pPr indent="231775">
              <a:buFont typeface="Arial" pitchFamily="34" charset="0"/>
              <a:buChar char="•"/>
            </a:pPr>
            <a:r>
              <a:rPr lang="en-US" smtClean="0">
                <a:solidFill>
                  <a:schemeClr val="bg1"/>
                </a:solidFill>
              </a:rPr>
              <a:t>Sindhanur to Bangalore</a:t>
            </a:r>
          </a:p>
          <a:p>
            <a:pPr indent="231775">
              <a:buFont typeface="Arial" pitchFamily="34" charset="0"/>
              <a:buChar char="•"/>
            </a:pPr>
            <a:r>
              <a:rPr lang="en-US" smtClean="0">
                <a:solidFill>
                  <a:schemeClr val="bg1"/>
                </a:solidFill>
              </a:rPr>
              <a:t>Bangalore to Chennai</a:t>
            </a:r>
          </a:p>
          <a:p>
            <a:pPr indent="231775">
              <a:buFont typeface="Arial" pitchFamily="34" charset="0"/>
              <a:buChar char="•"/>
            </a:pPr>
            <a:r>
              <a:rPr lang="en-US" smtClean="0">
                <a:solidFill>
                  <a:schemeClr val="bg1"/>
                </a:solidFill>
              </a:rPr>
              <a:t>Chennai to Kanyakumari</a:t>
            </a:r>
            <a:endParaRPr lang="en-US">
              <a:solidFill>
                <a:schemeClr val="bg1"/>
              </a:solidFill>
            </a:endParaRPr>
          </a:p>
        </p:txBody>
      </p:sp>
      <p:cxnSp>
        <p:nvCxnSpPr>
          <p:cNvPr id="12" name="Straight Arrow Connector 11"/>
          <p:cNvCxnSpPr/>
          <p:nvPr/>
        </p:nvCxnSpPr>
        <p:spPr>
          <a:xfrm>
            <a:off x="3505200" y="2266950"/>
            <a:ext cx="3048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3810000" y="1581150"/>
            <a:ext cx="38100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flipH="1" flipV="1">
            <a:off x="2057400" y="285750"/>
            <a:ext cx="2057400" cy="1219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4267200" y="1581150"/>
            <a:ext cx="76200" cy="228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flipH="1">
            <a:off x="1828800" y="361950"/>
            <a:ext cx="228600" cy="228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H="1">
            <a:off x="1752600" y="590550"/>
            <a:ext cx="152400" cy="228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flipV="1">
            <a:off x="1752600" y="742950"/>
            <a:ext cx="533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flipH="1">
            <a:off x="2133600" y="819150"/>
            <a:ext cx="152400"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flipH="1">
            <a:off x="1447800" y="1809750"/>
            <a:ext cx="685800" cy="76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1" name="Straight Arrow Connector 50"/>
          <p:cNvCxnSpPr/>
          <p:nvPr/>
        </p:nvCxnSpPr>
        <p:spPr>
          <a:xfrm>
            <a:off x="1447800" y="2571750"/>
            <a:ext cx="381000" cy="152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a:off x="1905000" y="2647950"/>
            <a:ext cx="30480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flipH="1">
            <a:off x="1905000" y="3028950"/>
            <a:ext cx="2286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5" name="Straight Arrow Connector 64"/>
          <p:cNvCxnSpPr/>
          <p:nvPr/>
        </p:nvCxnSpPr>
        <p:spPr>
          <a:xfrm>
            <a:off x="1905000" y="3409950"/>
            <a:ext cx="1524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a:xfrm>
            <a:off x="2057400" y="3790950"/>
            <a:ext cx="533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1" name="Straight Arrow Connector 70"/>
          <p:cNvCxnSpPr/>
          <p:nvPr/>
        </p:nvCxnSpPr>
        <p:spPr>
          <a:xfrm flipH="1">
            <a:off x="1981200" y="3943350"/>
            <a:ext cx="533400"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3" name="TextBox 72"/>
          <p:cNvSpPr txBox="1"/>
          <p:nvPr/>
        </p:nvSpPr>
        <p:spPr>
          <a:xfrm>
            <a:off x="6019800" y="-7382"/>
            <a:ext cx="3124200" cy="369332"/>
          </a:xfrm>
          <a:prstGeom prst="rect">
            <a:avLst/>
          </a:prstGeom>
          <a:noFill/>
        </p:spPr>
        <p:txBody>
          <a:bodyPr wrap="square" rtlCol="0">
            <a:spAutoFit/>
          </a:bodyPr>
          <a:lstStyle/>
          <a:p>
            <a:pPr algn="ctr"/>
            <a:r>
              <a:rPr lang="en-US" sz="1800" u="sng" smtClean="0">
                <a:solidFill>
                  <a:srgbClr val="FFFF00"/>
                </a:solidFill>
              </a:rPr>
              <a:t>4 Weeks from Feb 23..</a:t>
            </a:r>
            <a:endParaRPr lang="en-US" sz="1800" u="sng">
              <a:solidFill>
                <a:srgbClr val="FFFF00"/>
              </a:solidFill>
            </a:endParaRPr>
          </a:p>
        </p:txBody>
      </p:sp>
      <p:sp>
        <p:nvSpPr>
          <p:cNvPr id="23" name="7-Point Star 22"/>
          <p:cNvSpPr/>
          <p:nvPr/>
        </p:nvSpPr>
        <p:spPr>
          <a:xfrm>
            <a:off x="2438400" y="3486150"/>
            <a:ext cx="304800" cy="304800"/>
          </a:xfrm>
          <a:prstGeom prst="star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30</a:t>
            </a:fld>
            <a:endParaRPr lang="en-US"/>
          </a:p>
        </p:txBody>
      </p:sp>
      <p:pic>
        <p:nvPicPr>
          <p:cNvPr id="49154" name="Picture 2" descr="http://farm1.static.flickr.com/27/91843768_ab7e7e1f2a.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31</a:t>
            </a:fld>
            <a:endParaRPr lang="en-US"/>
          </a:p>
        </p:txBody>
      </p:sp>
      <p:pic>
        <p:nvPicPr>
          <p:cNvPr id="51202" name="Picture 2" descr="http://i44.tinypic.com/a1oj92.jpg"/>
          <p:cNvPicPr>
            <a:picLocks noChangeAspect="1" noChangeArrowheads="1"/>
          </p:cNvPicPr>
          <p:nvPr/>
        </p:nvPicPr>
        <p:blipFill>
          <a:blip r:embed="rId3" cstate="print"/>
          <a:srcRect/>
          <a:stretch>
            <a:fillRect/>
          </a:stretch>
        </p:blipFill>
        <p:spPr bwMode="auto">
          <a:xfrm>
            <a:off x="0" y="-3956"/>
            <a:ext cx="9144000" cy="5147456"/>
          </a:xfrm>
          <a:prstGeom prst="rect">
            <a:avLst/>
          </a:prstGeom>
          <a:noFill/>
        </p:spPr>
      </p:pic>
      <p:pic>
        <p:nvPicPr>
          <p:cNvPr id="51206" name="Picture 6" descr="http://www.harekrsna.com/sun/news/12-09/puri4.jpg"/>
          <p:cNvPicPr>
            <a:picLocks noChangeAspect="1" noChangeArrowheads="1"/>
          </p:cNvPicPr>
          <p:nvPr/>
        </p:nvPicPr>
        <p:blipFill>
          <a:blip r:embed="rId4" cstate="print"/>
          <a:srcRect/>
          <a:stretch>
            <a:fillRect/>
          </a:stretch>
        </p:blipFill>
        <p:spPr bwMode="auto">
          <a:xfrm>
            <a:off x="0" y="0"/>
            <a:ext cx="3810000" cy="3009901"/>
          </a:xfrm>
          <a:prstGeom prst="rect">
            <a:avLst/>
          </a:prstGeom>
          <a:noFill/>
          <a:effectLst>
            <a:softEdge rad="317500"/>
          </a:effectLst>
        </p:spPr>
      </p:pic>
      <p:pic>
        <p:nvPicPr>
          <p:cNvPr id="51208" name="Picture 8" descr="http://qph.is.quoracdn.net/main-qimg-798b20af8b403c8bc12df19086cccfa6?convert_to_webp=true"/>
          <p:cNvPicPr>
            <a:picLocks noChangeAspect="1" noChangeArrowheads="1"/>
          </p:cNvPicPr>
          <p:nvPr/>
        </p:nvPicPr>
        <p:blipFill>
          <a:blip r:embed="rId5" cstate="print"/>
          <a:srcRect/>
          <a:stretch>
            <a:fillRect/>
          </a:stretch>
        </p:blipFill>
        <p:spPr bwMode="auto">
          <a:xfrm>
            <a:off x="3810001" y="1580167"/>
            <a:ext cx="5334000" cy="3563333"/>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32</a:t>
            </a:fld>
            <a:endParaRPr lang="en-US"/>
          </a:p>
        </p:txBody>
      </p:sp>
      <p:pic>
        <p:nvPicPr>
          <p:cNvPr id="44034" name="Picture 2" descr="http://www.vaisnava.cz/fotky/puri/Cusine.jpg"/>
          <p:cNvPicPr>
            <a:picLocks noChangeAspect="1" noChangeArrowheads="1"/>
          </p:cNvPicPr>
          <p:nvPr/>
        </p:nvPicPr>
        <p:blipFill>
          <a:blip r:embed="rId3" cstate="print"/>
          <a:srcRect t="12963"/>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95350"/>
            <a:ext cx="7772400" cy="3031329"/>
          </a:xfrm>
        </p:spPr>
        <p:txBody>
          <a:bodyPr/>
          <a:lstStyle/>
          <a:p>
            <a:r>
              <a:rPr lang="en-US" sz="6000" smtClean="0">
                <a:solidFill>
                  <a:srgbClr val="FFFF00"/>
                </a:solidFill>
              </a:rPr>
              <a:t>Gambhira</a:t>
            </a:r>
            <a:br>
              <a:rPr lang="en-US" sz="6000" smtClean="0">
                <a:solidFill>
                  <a:srgbClr val="FFFF00"/>
                </a:solidFill>
              </a:rPr>
            </a:br>
            <a:r>
              <a:rPr lang="en-US" sz="6000" smtClean="0">
                <a:solidFill>
                  <a:srgbClr val="FFFF00"/>
                </a:solidFill>
              </a:rPr>
              <a:t>of</a:t>
            </a:r>
            <a:br>
              <a:rPr lang="en-US" sz="6000" smtClean="0">
                <a:solidFill>
                  <a:srgbClr val="FFFF00"/>
                </a:solidFill>
              </a:rPr>
            </a:br>
            <a:r>
              <a:rPr lang="en-US" sz="6000" smtClean="0">
                <a:solidFill>
                  <a:srgbClr val="FFFF00"/>
                </a:solidFill>
              </a:rPr>
              <a:t>Lord Caitanya</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34</a:t>
            </a:fld>
            <a:endParaRPr lang="en-US"/>
          </a:p>
        </p:txBody>
      </p:sp>
      <p:pic>
        <p:nvPicPr>
          <p:cNvPr id="34822" name="Picture 6" descr="http://api.ning.com/files/ummDSv2KimwDYINWKXAyr4CsOaCd7WtyJgOMqkj0lA5uhbQVAwA1pcmJMnwaS7dL/Gambhira1.jpg?width=735&amp;height=487"/>
          <p:cNvPicPr>
            <a:picLocks noChangeAspect="1" noChangeArrowheads="1"/>
          </p:cNvPicPr>
          <p:nvPr/>
        </p:nvPicPr>
        <p:blipFill>
          <a:blip r:embed="rId3" cstate="print"/>
          <a:srcRect r="14262"/>
          <a:stretch>
            <a:fillRect/>
          </a:stretch>
        </p:blipFill>
        <p:spPr bwMode="auto">
          <a:xfrm>
            <a:off x="2732523" y="0"/>
            <a:ext cx="6384498" cy="5143500"/>
          </a:xfrm>
          <a:prstGeom prst="rect">
            <a:avLst/>
          </a:prstGeom>
          <a:noFill/>
        </p:spPr>
      </p:pic>
      <p:pic>
        <p:nvPicPr>
          <p:cNvPr id="34824" name="Picture 8" descr="http://api.ning.com/files/qhwOEfn19ZUae6ntMI0tAmJ7XjQf8gNMGqNTf0-QtBQqwXdMP0r98QMSZCTBmAav/Gambhira6.jpg?width=450&amp;height=600"/>
          <p:cNvPicPr>
            <a:picLocks noChangeAspect="1" noChangeArrowheads="1"/>
          </p:cNvPicPr>
          <p:nvPr/>
        </p:nvPicPr>
        <p:blipFill>
          <a:blip r:embed="rId4" cstate="print"/>
          <a:srcRect/>
          <a:stretch>
            <a:fillRect/>
          </a:stretch>
        </p:blipFill>
        <p:spPr bwMode="auto">
          <a:xfrm>
            <a:off x="0" y="0"/>
            <a:ext cx="3857625" cy="51435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35</a:t>
            </a:fld>
            <a:endParaRPr lang="en-US"/>
          </a:p>
        </p:txBody>
      </p:sp>
      <p:pic>
        <p:nvPicPr>
          <p:cNvPr id="71682" name="Picture 2" descr="Gambhira_01.jpg"/>
          <p:cNvPicPr>
            <a:picLocks noChangeAspect="1" noChangeArrowheads="1"/>
          </p:cNvPicPr>
          <p:nvPr/>
        </p:nvPicPr>
        <p:blipFill>
          <a:blip r:embed="rId3" cstate="print"/>
          <a:srcRect t="14094" b="5578"/>
          <a:stretch>
            <a:fillRect/>
          </a:stretch>
        </p:blipFill>
        <p:spPr bwMode="auto">
          <a:xfrm>
            <a:off x="0" y="0"/>
            <a:ext cx="9136944" cy="5143500"/>
          </a:xfrm>
          <a:prstGeom prst="rect">
            <a:avLst/>
          </a:prstGeom>
          <a:noFill/>
        </p:spPr>
      </p:pic>
      <p:sp>
        <p:nvSpPr>
          <p:cNvPr id="4" name="TextBox 3"/>
          <p:cNvSpPr txBox="1"/>
          <p:nvPr/>
        </p:nvSpPr>
        <p:spPr>
          <a:xfrm>
            <a:off x="381000" y="209550"/>
            <a:ext cx="3433440" cy="338554"/>
          </a:xfrm>
          <a:prstGeom prst="rect">
            <a:avLst/>
          </a:prstGeom>
          <a:noFill/>
        </p:spPr>
        <p:txBody>
          <a:bodyPr wrap="none" rtlCol="0">
            <a:spAutoFit/>
          </a:bodyPr>
          <a:lstStyle/>
          <a:p>
            <a:r>
              <a:rPr lang="en-US" smtClean="0">
                <a:solidFill>
                  <a:srgbClr val="FFFF00"/>
                </a:solidFill>
              </a:rPr>
              <a:t>Lord Caitanya’s room at Gambhira..</a:t>
            </a:r>
            <a:endParaRPr lang="en-US">
              <a:solidFill>
                <a:srgbClr val="FFFF00"/>
              </a:solidFill>
            </a:endParaRPr>
          </a:p>
        </p:txBody>
      </p:sp>
      <p:pic>
        <p:nvPicPr>
          <p:cNvPr id="5" name="Picture 12" descr="Gambhira_05.jpg"/>
          <p:cNvPicPr>
            <a:picLocks noChangeAspect="1" noChangeArrowheads="1"/>
          </p:cNvPicPr>
          <p:nvPr/>
        </p:nvPicPr>
        <p:blipFill>
          <a:blip r:embed="rId4" cstate="print"/>
          <a:srcRect/>
          <a:stretch>
            <a:fillRect/>
          </a:stretch>
        </p:blipFill>
        <p:spPr bwMode="auto">
          <a:xfrm>
            <a:off x="0" y="590550"/>
            <a:ext cx="2942191" cy="44196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36</a:t>
            </a:fld>
            <a:endParaRPr lang="en-US"/>
          </a:p>
        </p:txBody>
      </p:sp>
      <p:sp>
        <p:nvSpPr>
          <p:cNvPr id="3" name="TextBox 2"/>
          <p:cNvSpPr txBox="1"/>
          <p:nvPr/>
        </p:nvSpPr>
        <p:spPr>
          <a:xfrm>
            <a:off x="381000" y="361950"/>
            <a:ext cx="8007320" cy="1815882"/>
          </a:xfrm>
          <a:prstGeom prst="rect">
            <a:avLst/>
          </a:prstGeom>
          <a:noFill/>
        </p:spPr>
        <p:txBody>
          <a:bodyPr wrap="none" rtlCol="0">
            <a:spAutoFit/>
          </a:bodyPr>
          <a:lstStyle/>
          <a:p>
            <a:r>
              <a:rPr lang="en-US" sz="2800" smtClean="0">
                <a:solidFill>
                  <a:srgbClr val="FFFF00"/>
                </a:solidFill>
              </a:rPr>
              <a:t>Svar</a:t>
            </a:r>
            <a:r>
              <a:rPr lang="lv-LV" sz="2800" smtClean="0">
                <a:solidFill>
                  <a:srgbClr val="FFFF00"/>
                </a:solidFill>
              </a:rPr>
              <a:t>ņ</a:t>
            </a:r>
            <a:r>
              <a:rPr lang="en-US" sz="2800" smtClean="0">
                <a:solidFill>
                  <a:srgbClr val="FFFF00"/>
                </a:solidFill>
              </a:rPr>
              <a:t>a koti darpa</a:t>
            </a:r>
            <a:r>
              <a:rPr lang="lv-LV" sz="2800" smtClean="0">
                <a:solidFill>
                  <a:srgbClr val="FFFF00"/>
                </a:solidFill>
              </a:rPr>
              <a:t>ņ</a:t>
            </a:r>
            <a:r>
              <a:rPr lang="en-US" sz="2800" smtClean="0">
                <a:solidFill>
                  <a:srgbClr val="FFFF00"/>
                </a:solidFill>
              </a:rPr>
              <a:t>ābha deha var</a:t>
            </a:r>
            <a:r>
              <a:rPr lang="lv-LV" sz="2800" smtClean="0">
                <a:solidFill>
                  <a:srgbClr val="FFFF00"/>
                </a:solidFill>
              </a:rPr>
              <a:t>ņ</a:t>
            </a:r>
            <a:r>
              <a:rPr lang="en-US" sz="2800" smtClean="0">
                <a:solidFill>
                  <a:srgbClr val="FFFF00"/>
                </a:solidFill>
              </a:rPr>
              <a:t>a gauravam</a:t>
            </a:r>
          </a:p>
          <a:p>
            <a:r>
              <a:rPr lang="en-US" sz="2800" smtClean="0">
                <a:solidFill>
                  <a:srgbClr val="FFFF00"/>
                </a:solidFill>
              </a:rPr>
              <a:t>Padma pārij</a:t>
            </a:r>
            <a:r>
              <a:rPr lang="en-US" sz="2800" smtClean="0">
                <a:solidFill>
                  <a:srgbClr val="FFFF00"/>
                </a:solidFill>
              </a:rPr>
              <a:t>ā</a:t>
            </a:r>
            <a:r>
              <a:rPr lang="en-US" sz="2800" smtClean="0">
                <a:solidFill>
                  <a:srgbClr val="FFFF00"/>
                </a:solidFill>
              </a:rPr>
              <a:t>ta gandha vandit</a:t>
            </a:r>
            <a:r>
              <a:rPr lang="en-US" sz="2800" smtClean="0">
                <a:solidFill>
                  <a:srgbClr val="FFFF00"/>
                </a:solidFill>
              </a:rPr>
              <a:t>ā</a:t>
            </a:r>
            <a:r>
              <a:rPr lang="en-US" sz="2800" smtClean="0">
                <a:solidFill>
                  <a:srgbClr val="FFFF00"/>
                </a:solidFill>
              </a:rPr>
              <a:t>nga saurabham</a:t>
            </a:r>
          </a:p>
          <a:p>
            <a:r>
              <a:rPr lang="en-US" sz="2800" smtClean="0">
                <a:solidFill>
                  <a:srgbClr val="FFFF00"/>
                </a:solidFill>
              </a:rPr>
              <a:t>Koti kama mûrchit</a:t>
            </a:r>
            <a:r>
              <a:rPr lang="en-US" sz="2800" smtClean="0">
                <a:solidFill>
                  <a:srgbClr val="FFFF00"/>
                </a:solidFill>
              </a:rPr>
              <a:t>ā</a:t>
            </a:r>
            <a:r>
              <a:rPr lang="en-US" sz="2800" smtClean="0">
                <a:solidFill>
                  <a:srgbClr val="FFFF00"/>
                </a:solidFill>
              </a:rPr>
              <a:t>nghri rûpa r</a:t>
            </a:r>
            <a:r>
              <a:rPr lang="en-US" sz="2800" smtClean="0">
                <a:solidFill>
                  <a:srgbClr val="FFFF00"/>
                </a:solidFill>
              </a:rPr>
              <a:t>ā</a:t>
            </a:r>
            <a:r>
              <a:rPr lang="en-US" sz="2800" smtClean="0">
                <a:solidFill>
                  <a:srgbClr val="FFFF00"/>
                </a:solidFill>
              </a:rPr>
              <a:t>sa rangaram</a:t>
            </a:r>
          </a:p>
          <a:p>
            <a:r>
              <a:rPr lang="en-US" sz="2800" smtClean="0">
                <a:solidFill>
                  <a:srgbClr val="FFFF00"/>
                </a:solidFill>
              </a:rPr>
              <a:t>Prema dhā</a:t>
            </a:r>
            <a:r>
              <a:rPr lang="en-US" sz="2800" smtClean="0">
                <a:solidFill>
                  <a:srgbClr val="FFFF00"/>
                </a:solidFill>
              </a:rPr>
              <a:t>m</a:t>
            </a:r>
            <a:r>
              <a:rPr lang="en-US" sz="2800" smtClean="0">
                <a:solidFill>
                  <a:srgbClr val="FFFF00"/>
                </a:solidFill>
              </a:rPr>
              <a:t>a devam eva naumi gaurasundaram</a:t>
            </a:r>
            <a:endParaRPr lang="en-US" sz="2800">
              <a:solidFill>
                <a:srgbClr val="FFFF00"/>
              </a:solidFill>
            </a:endParaRPr>
          </a:p>
        </p:txBody>
      </p:sp>
      <p:sp>
        <p:nvSpPr>
          <p:cNvPr id="4" name="TextBox 3"/>
          <p:cNvSpPr txBox="1"/>
          <p:nvPr/>
        </p:nvSpPr>
        <p:spPr>
          <a:xfrm>
            <a:off x="381000" y="2343150"/>
            <a:ext cx="8305800" cy="2554545"/>
          </a:xfrm>
          <a:prstGeom prst="rect">
            <a:avLst/>
          </a:prstGeom>
          <a:noFill/>
        </p:spPr>
        <p:txBody>
          <a:bodyPr wrap="square" rtlCol="0">
            <a:spAutoFit/>
          </a:bodyPr>
          <a:lstStyle/>
          <a:p>
            <a:r>
              <a:rPr lang="en-US" sz="2000" smtClean="0">
                <a:solidFill>
                  <a:schemeClr val="bg1"/>
                </a:solidFill>
              </a:rPr>
              <a:t>The luster of His fair body is brighter than a million brilliant mirrors of gold. Of such sweetness is the fragrance of His body that the aromatic lotus and parijata flowers humbly offer their prayers of worship. Millions of cupids, shocked out of their pride, swoon at His lotus feet, unable to bear the sight of His unparalleled beauty. His limbs are alive rasa moods of love that emerge and flow continuously from His beautiful form. I sing with joy the unending glories of my sweet Lord, my golden Gaurasundara, the one and only divine abode of pure love.</a:t>
            </a:r>
            <a:endParaRPr lang="en-US" sz="2000">
              <a:solidFill>
                <a:schemeClr val="bg1"/>
              </a:solidFill>
            </a:endParaRPr>
          </a:p>
        </p:txBody>
      </p:sp>
      <p:sp>
        <p:nvSpPr>
          <p:cNvPr id="5" name="TextBox 4"/>
          <p:cNvSpPr txBox="1"/>
          <p:nvPr/>
        </p:nvSpPr>
        <p:spPr>
          <a:xfrm>
            <a:off x="7940401" y="0"/>
            <a:ext cx="1203599" cy="523220"/>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8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OV-42</a:t>
            </a:r>
            <a:endParaRPr lang="en-US" sz="28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6" name="OV-42-Svarna Koti Darpanabha.mp3">
            <a:hlinkClick r:id="" action="ppaction://media"/>
          </p:cNvPr>
          <p:cNvPicPr>
            <a:picLocks noRot="1" noChangeAspect="1"/>
          </p:cNvPicPr>
          <p:nvPr>
            <a:audioFile r:link="rId1"/>
          </p:nvPr>
        </p:nvPicPr>
        <p:blipFill>
          <a:blip r:embed="rId3" cstate="print"/>
          <a:stretch>
            <a:fillRect/>
          </a:stretch>
        </p:blipFill>
        <p:spPr>
          <a:xfrm>
            <a:off x="8610600" y="104775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67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api.ning.com/files/H-T2eSdVlz*ppZVfHc70RLbMPgNPInwLWzzcNCV9JYFNwFeoEQ9JqmE3ITx4fFY9/Gambhira4.jpg?width=737&amp;height=495"/>
          <p:cNvPicPr>
            <a:picLocks noChangeAspect="1" noChangeArrowheads="1"/>
          </p:cNvPicPr>
          <p:nvPr/>
        </p:nvPicPr>
        <p:blipFill>
          <a:blip r:embed="rId3" cstate="print"/>
          <a:srcRect/>
          <a:stretch>
            <a:fillRect/>
          </a:stretch>
        </p:blipFill>
        <p:spPr bwMode="auto">
          <a:xfrm>
            <a:off x="0" y="0"/>
            <a:ext cx="5757756" cy="386715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37</a:t>
            </a:fld>
            <a:endParaRPr lang="en-US"/>
          </a:p>
        </p:txBody>
      </p:sp>
      <p:pic>
        <p:nvPicPr>
          <p:cNvPr id="36866" name="Picture 2" descr="http://api.ning.com/files/ummDSv2KimyiaYk*NRJFS*YFG*0A21yCXuMpOuT9sNWOSu5O2YZIZkcBNM5c6GZL/Gambhira5.jpg?width=659&amp;height=494"/>
          <p:cNvPicPr>
            <a:picLocks noChangeAspect="1" noChangeArrowheads="1"/>
          </p:cNvPicPr>
          <p:nvPr/>
        </p:nvPicPr>
        <p:blipFill>
          <a:blip r:embed="rId4" cstate="print"/>
          <a:srcRect l="23321"/>
          <a:stretch>
            <a:fillRect/>
          </a:stretch>
        </p:blipFill>
        <p:spPr bwMode="auto">
          <a:xfrm>
            <a:off x="3882731" y="0"/>
            <a:ext cx="5261269" cy="5143500"/>
          </a:xfrm>
          <a:prstGeom prst="rect">
            <a:avLst/>
          </a:prstGeom>
          <a:noFill/>
        </p:spPr>
      </p:pic>
      <p:pic>
        <p:nvPicPr>
          <p:cNvPr id="5" name="Picture 4" descr="http://api.ning.com/files/H-T2eSdVlz8T5AARpjyg38yAcB4*YhmqE-CNpkAn9bkWOmFXRvUvTB*wwLKE4PeU/Gambhira3.jpg?width=737&amp;height=485"/>
          <p:cNvPicPr>
            <a:picLocks noChangeAspect="1" noChangeArrowheads="1"/>
          </p:cNvPicPr>
          <p:nvPr/>
        </p:nvPicPr>
        <p:blipFill>
          <a:blip r:embed="rId5" cstate="print"/>
          <a:srcRect/>
          <a:stretch>
            <a:fillRect/>
          </a:stretch>
        </p:blipFill>
        <p:spPr bwMode="auto">
          <a:xfrm>
            <a:off x="0" y="3388418"/>
            <a:ext cx="2667000" cy="175508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38</a:t>
            </a:fld>
            <a:endParaRPr lang="en-US"/>
          </a:p>
        </p:txBody>
      </p:sp>
      <p:pic>
        <p:nvPicPr>
          <p:cNvPr id="41986" name="Picture 2" descr="http://api.ning.com/files/jnT-ivWBbtox03XxpBoRT10bl0re1MnEo1BFm5bVYu5O4j5IfA-zNC6LQx3EgZhV/Radha_Kanta2.jpg?width=550&amp;height=369"/>
          <p:cNvPicPr>
            <a:picLocks noChangeAspect="1" noChangeArrowheads="1"/>
          </p:cNvPicPr>
          <p:nvPr/>
        </p:nvPicPr>
        <p:blipFill>
          <a:blip r:embed="rId3" cstate="print"/>
          <a:srcRect t="17407"/>
          <a:stretch>
            <a:fillRect/>
          </a:stretch>
        </p:blipFill>
        <p:spPr bwMode="auto">
          <a:xfrm>
            <a:off x="-1" y="0"/>
            <a:ext cx="9144001" cy="5143500"/>
          </a:xfrm>
          <a:prstGeom prst="rect">
            <a:avLst/>
          </a:prstGeom>
          <a:noFill/>
        </p:spPr>
      </p:pic>
      <p:sp>
        <p:nvSpPr>
          <p:cNvPr id="4" name="TextBox 3"/>
          <p:cNvSpPr txBox="1"/>
          <p:nvPr/>
        </p:nvSpPr>
        <p:spPr>
          <a:xfrm>
            <a:off x="4572000" y="133350"/>
            <a:ext cx="4343400" cy="83099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4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Sri Radha Kanta (Kashi Mishra’s House)</a:t>
            </a:r>
            <a:endParaRPr lang="en-US" sz="24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39</a:t>
            </a:fld>
            <a:endParaRPr lang="en-US"/>
          </a:p>
        </p:txBody>
      </p:sp>
      <p:pic>
        <p:nvPicPr>
          <p:cNvPr id="38914" name="Picture 2" descr="http://www.scsmath.com/memories/10/100500_PuriDham_pag2/picture-21.jpg"/>
          <p:cNvPicPr>
            <a:picLocks noChangeAspect="1" noChangeArrowheads="1"/>
          </p:cNvPicPr>
          <p:nvPr/>
        </p:nvPicPr>
        <p:blipFill>
          <a:blip r:embed="rId3" cstate="print"/>
          <a:srcRect b="15000"/>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95350"/>
            <a:ext cx="7772400" cy="3031329"/>
          </a:xfrm>
        </p:spPr>
        <p:txBody>
          <a:bodyPr/>
          <a:lstStyle/>
          <a:p>
            <a:r>
              <a:rPr lang="en-US" sz="6000" smtClean="0">
                <a:solidFill>
                  <a:srgbClr val="FFFF00"/>
                </a:solidFill>
              </a:rPr>
              <a:t>Jagannath Puri Dham</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95350"/>
            <a:ext cx="7772400" cy="3031329"/>
          </a:xfrm>
        </p:spPr>
        <p:txBody>
          <a:bodyPr/>
          <a:lstStyle/>
          <a:p>
            <a:r>
              <a:rPr lang="en-US" sz="6000" smtClean="0">
                <a:solidFill>
                  <a:srgbClr val="FFFF00"/>
                </a:solidFill>
              </a:rPr>
              <a:t>Sweta Ganga</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41</a:t>
            </a:fld>
            <a:endParaRPr lang="en-US"/>
          </a:p>
        </p:txBody>
      </p:sp>
      <p:pic>
        <p:nvPicPr>
          <p:cNvPr id="64514" name="Picture 2" descr="Sweta_Ganga_01.JPG"/>
          <p:cNvPicPr>
            <a:picLocks noChangeAspect="1" noChangeArrowheads="1"/>
          </p:cNvPicPr>
          <p:nvPr/>
        </p:nvPicPr>
        <p:blipFill>
          <a:blip r:embed="rId3" cstate="print"/>
          <a:srcRect/>
          <a:stretch>
            <a:fillRect/>
          </a:stretch>
        </p:blipFill>
        <p:spPr bwMode="auto">
          <a:xfrm>
            <a:off x="0" y="-7317"/>
            <a:ext cx="9144000" cy="515081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42</a:t>
            </a:fld>
            <a:endParaRPr lang="en-US"/>
          </a:p>
        </p:txBody>
      </p:sp>
      <p:pic>
        <p:nvPicPr>
          <p:cNvPr id="150530" name="Picture 2" descr="Gangamata Goswamini "/>
          <p:cNvPicPr>
            <a:picLocks noChangeAspect="1" noChangeArrowheads="1"/>
          </p:cNvPicPr>
          <p:nvPr/>
        </p:nvPicPr>
        <p:blipFill>
          <a:blip r:embed="rId3" cstate="print"/>
          <a:srcRect/>
          <a:stretch>
            <a:fillRect/>
          </a:stretch>
        </p:blipFill>
        <p:spPr bwMode="auto">
          <a:xfrm>
            <a:off x="5003800" y="0"/>
            <a:ext cx="4140200" cy="3105150"/>
          </a:xfrm>
          <a:prstGeom prst="rect">
            <a:avLst/>
          </a:prstGeom>
          <a:noFill/>
        </p:spPr>
      </p:pic>
      <p:pic>
        <p:nvPicPr>
          <p:cNvPr id="150532" name="Picture 4" descr="Gangamata Goswamini"/>
          <p:cNvPicPr>
            <a:picLocks noChangeAspect="1" noChangeArrowheads="1"/>
          </p:cNvPicPr>
          <p:nvPr/>
        </p:nvPicPr>
        <p:blipFill>
          <a:blip r:embed="rId4" cstate="print"/>
          <a:srcRect/>
          <a:stretch>
            <a:fillRect/>
          </a:stretch>
        </p:blipFill>
        <p:spPr bwMode="auto">
          <a:xfrm>
            <a:off x="0" y="0"/>
            <a:ext cx="5238750" cy="51435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95350"/>
            <a:ext cx="7772400" cy="3031329"/>
          </a:xfrm>
        </p:spPr>
        <p:txBody>
          <a:bodyPr/>
          <a:lstStyle/>
          <a:p>
            <a:r>
              <a:rPr lang="en-US" sz="6000" smtClean="0">
                <a:solidFill>
                  <a:srgbClr val="FFFF00"/>
                </a:solidFill>
              </a:rPr>
              <a:t>Story behind </a:t>
            </a:r>
            <a:br>
              <a:rPr lang="en-US" sz="6000" smtClean="0">
                <a:solidFill>
                  <a:srgbClr val="FFFF00"/>
                </a:solidFill>
              </a:rPr>
            </a:br>
            <a:r>
              <a:rPr lang="en-US" sz="6000" smtClean="0">
                <a:solidFill>
                  <a:srgbClr val="FFFF00"/>
                </a:solidFill>
              </a:rPr>
              <a:t>Ratha Yatra</a:t>
            </a:r>
            <a:endParaRPr lang="en-US" sz="6000">
              <a:solidFill>
                <a:srgbClr val="FFFF00"/>
              </a:solidFill>
            </a:endParaRPr>
          </a:p>
        </p:txBody>
      </p:sp>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44</a:t>
            </a:fld>
            <a:endParaRPr lang="en-US"/>
          </a:p>
        </p:txBody>
      </p:sp>
      <p:pic>
        <p:nvPicPr>
          <p:cNvPr id="48130" name="Picture 2" descr="http://backtogodhead.in/wp-content/uploads/1984/08/Back-To-Godhead-Rathyatra-at-Jagannath-Puri.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48134" name="Picture 6" descr="http://www.bvml.org/CS/ratha4.jpg"/>
          <p:cNvPicPr>
            <a:picLocks noChangeAspect="1" noChangeArrowheads="1"/>
          </p:cNvPicPr>
          <p:nvPr/>
        </p:nvPicPr>
        <p:blipFill>
          <a:blip r:embed="rId4" cstate="print"/>
          <a:srcRect/>
          <a:stretch>
            <a:fillRect/>
          </a:stretch>
        </p:blipFill>
        <p:spPr bwMode="auto">
          <a:xfrm>
            <a:off x="5520132" y="0"/>
            <a:ext cx="3623868" cy="272415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45</a:t>
            </a:fld>
            <a:endParaRPr lang="en-US"/>
          </a:p>
        </p:txBody>
      </p:sp>
      <p:pic>
        <p:nvPicPr>
          <p:cNvPr id="3" name="Picture 6" descr="Narendra_Sarovar_Chandana_Yatra_03.jpg"/>
          <p:cNvPicPr>
            <a:picLocks noChangeAspect="1" noChangeArrowheads="1"/>
          </p:cNvPicPr>
          <p:nvPr/>
        </p:nvPicPr>
        <p:blipFill>
          <a:blip r:embed="rId3" cstate="print"/>
          <a:srcRect t="20370"/>
          <a:stretch>
            <a:fillRect/>
          </a:stretch>
        </p:blipFill>
        <p:spPr bwMode="auto">
          <a:xfrm>
            <a:off x="0" y="-8387"/>
            <a:ext cx="9144000" cy="5151887"/>
          </a:xfrm>
          <a:prstGeom prst="rect">
            <a:avLst/>
          </a:prstGeom>
          <a:noFill/>
        </p:spPr>
      </p:pic>
      <p:pic>
        <p:nvPicPr>
          <p:cNvPr id="34820" name="Picture 4" descr="http://www.mayapur.com/wp-content/plugins/files/civicrm/persist/contribute/images/jags.jpg"/>
          <p:cNvPicPr>
            <a:picLocks noChangeAspect="1" noChangeArrowheads="1"/>
          </p:cNvPicPr>
          <p:nvPr/>
        </p:nvPicPr>
        <p:blipFill>
          <a:blip r:embed="rId4" cstate="print"/>
          <a:srcRect/>
          <a:stretch>
            <a:fillRect/>
          </a:stretch>
        </p:blipFill>
        <p:spPr bwMode="auto">
          <a:xfrm>
            <a:off x="2514600" y="742950"/>
            <a:ext cx="4876800" cy="365760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46</a:t>
            </a:fld>
            <a:endParaRPr lang="en-US"/>
          </a:p>
        </p:txBody>
      </p:sp>
      <p:pic>
        <p:nvPicPr>
          <p:cNvPr id="131074" name="Picture 2" descr="http://images.fineartamerica.com/images-medium-large-5/krishna-and-balaram-with-friends-on-govardhan-hill-vrindavan-das.jpg"/>
          <p:cNvPicPr>
            <a:picLocks noChangeAspect="1" noChangeArrowheads="1"/>
          </p:cNvPicPr>
          <p:nvPr/>
        </p:nvPicPr>
        <p:blipFill>
          <a:blip r:embed="rId2" cstate="print"/>
          <a:srcRect/>
          <a:stretch>
            <a:fillRect/>
          </a:stretch>
        </p:blipFill>
        <p:spPr bwMode="auto">
          <a:xfrm>
            <a:off x="0" y="0"/>
            <a:ext cx="9136480" cy="51435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47</a:t>
            </a:fld>
            <a:endParaRPr lang="en-US"/>
          </a:p>
        </p:txBody>
      </p:sp>
      <p:pic>
        <p:nvPicPr>
          <p:cNvPr id="130050" name="Picture 2" descr="http://media.breathedreamgo.com/wp-content/uploads/2015/01/Krishna-and-gopis.jpg"/>
          <p:cNvPicPr>
            <a:picLocks noChangeAspect="1" noChangeArrowheads="1"/>
          </p:cNvPicPr>
          <p:nvPr/>
        </p:nvPicPr>
        <p:blipFill>
          <a:blip r:embed="rId2" cstate="print"/>
          <a:srcRect/>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48</a:t>
            </a:fld>
            <a:endParaRPr lang="en-US"/>
          </a:p>
        </p:txBody>
      </p:sp>
      <p:pic>
        <p:nvPicPr>
          <p:cNvPr id="104456" name="Picture 8" descr="http://4.bp.blogspot.com/-3AcalLnMBcg/U4YCDa-h0BI/AAAAAAAABQ4/axTQxzFs84Y/s1600/Krishna+-+Kunj+Bihari.jpg"/>
          <p:cNvPicPr>
            <a:picLocks noChangeAspect="1" noChangeArrowheads="1"/>
          </p:cNvPicPr>
          <p:nvPr/>
        </p:nvPicPr>
        <p:blipFill>
          <a:blip r:embed="rId2" cstate="print"/>
          <a:srcRect t="15926"/>
          <a:stretch>
            <a:fillRect/>
          </a:stretch>
        </p:blipFill>
        <p:spPr bwMode="auto">
          <a:xfrm>
            <a:off x="-1" y="1"/>
            <a:ext cx="9144001" cy="51435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49</a:t>
            </a:fld>
            <a:endParaRPr lang="en-US"/>
          </a:p>
        </p:txBody>
      </p:sp>
      <p:sp>
        <p:nvSpPr>
          <p:cNvPr id="116737" name="Rectangle 1"/>
          <p:cNvSpPr>
            <a:spLocks noChangeArrowheads="1"/>
          </p:cNvSpPr>
          <p:nvPr/>
        </p:nvSpPr>
        <p:spPr bwMode="auto">
          <a:xfrm>
            <a:off x="152400" y="840522"/>
            <a:ext cx="571500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FFFF00"/>
                </a:solidFill>
                <a:effectLst/>
                <a:latin typeface="Arial Unicode MS"/>
                <a:cs typeface="Arial" pitchFamily="34" charset="0"/>
              </a:rPr>
              <a:t>Syamasundaraa Syamali Mohana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Unicode MS"/>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Unicode MS"/>
                <a:cs typeface="Arial" pitchFamily="34" charset="0"/>
              </a:rPr>
              <a:t>Vrindavanaa, Sri Vrindavanaa - Jaya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Unicode MS"/>
                <a:cs typeface="Arial" pitchFamily="34" charset="0"/>
              </a:rPr>
              <a:t>Sree DhaaraNa Sri Madhu Sudhana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Unicode MS"/>
                <a:cs typeface="Arial" pitchFamily="34" charset="0"/>
              </a:rPr>
              <a:t>Sree DhaaraNa </a:t>
            </a:r>
            <a:r>
              <a:rPr lang="en-US" sz="2000" smtClean="0">
                <a:solidFill>
                  <a:schemeClr val="bg1"/>
                </a:solidFill>
                <a:latin typeface="Arial Unicode MS"/>
                <a:cs typeface="Arial" pitchFamily="34" charset="0"/>
              </a:rPr>
              <a:t>Sri Madhu Sudhana</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FFFF00"/>
                </a:solidFill>
                <a:effectLst/>
                <a:latin typeface="Arial Unicode MS"/>
                <a:cs typeface="Arial" pitchFamily="34" charset="0"/>
              </a:rPr>
              <a:t>Sri Hari Jaya Hari, Vrindavana Jana Mohan... </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Unicode MS"/>
                <a:cs typeface="Arial" pitchFamily="34" charset="0"/>
              </a:rPr>
              <a:t>Manmana Mohana... Madana Vilolana , Govinda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Unicode MS"/>
                <a:cs typeface="Arial" pitchFamily="34" charset="0"/>
              </a:rPr>
              <a:t>Manmana Mohana... Madana Vilolana , Govinda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FFFF00"/>
                </a:solidFill>
                <a:effectLst/>
                <a:latin typeface="Arial Unicode MS"/>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FFFF00"/>
                </a:solidFill>
                <a:effectLst/>
                <a:latin typeface="Arial Unicode MS"/>
                <a:cs typeface="Arial" pitchFamily="34" charset="0"/>
              </a:rPr>
              <a:t>Sri Hari Jaya Hari,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FFFF00"/>
                </a:solidFill>
                <a:effectLst/>
                <a:latin typeface="Arial Unicode MS"/>
                <a:cs typeface="Arial" pitchFamily="34" charset="0"/>
              </a:rPr>
              <a:t>Vrindavana Jana Mohan.. ... (Syama)</a:t>
            </a:r>
            <a:r>
              <a:rPr kumimoji="0" lang="en-US" b="0" i="0" u="none" strike="noStrike" cap="none" normalizeH="0" baseline="0" smtClean="0">
                <a:ln>
                  <a:noFill/>
                </a:ln>
                <a:solidFill>
                  <a:srgbClr val="FFFF00"/>
                </a:solidFill>
                <a:effectLst/>
                <a:latin typeface="Arial" pitchFamily="34" charset="0"/>
                <a:cs typeface="Arial" pitchFamily="34" charset="0"/>
              </a:rPr>
              <a:t> </a:t>
            </a:r>
            <a:endParaRPr kumimoji="0" lang="en-US" sz="4800" b="0" i="0" u="none" strike="noStrike" cap="none" normalizeH="0" baseline="0" smtClean="0">
              <a:ln>
                <a:noFill/>
              </a:ln>
              <a:solidFill>
                <a:srgbClr val="FFFF00"/>
              </a:solidFill>
              <a:effectLst/>
              <a:latin typeface="Arial" pitchFamily="34" charset="0"/>
              <a:cs typeface="Arial" pitchFamily="34" charset="0"/>
            </a:endParaRPr>
          </a:p>
        </p:txBody>
      </p:sp>
      <p:pic>
        <p:nvPicPr>
          <p:cNvPr id="116739" name="Picture 3" descr="http://4.bp.blogspot.com/-lWYB0_5y8y0/UzkmB-LBTdI/AAAAAAAAA1o/Q6NySrLw4pE/s1600/url+(2).jpg"/>
          <p:cNvPicPr>
            <a:picLocks noChangeAspect="1" noChangeArrowheads="1"/>
          </p:cNvPicPr>
          <p:nvPr/>
        </p:nvPicPr>
        <p:blipFill>
          <a:blip r:embed="rId4" cstate="print"/>
          <a:srcRect/>
          <a:stretch>
            <a:fillRect/>
          </a:stretch>
        </p:blipFill>
        <p:spPr bwMode="auto">
          <a:xfrm>
            <a:off x="4411670" y="0"/>
            <a:ext cx="4732330" cy="3486150"/>
          </a:xfrm>
          <a:prstGeom prst="rect">
            <a:avLst/>
          </a:prstGeom>
          <a:noFill/>
          <a:effectLst>
            <a:softEdge rad="635000"/>
          </a:effectLst>
        </p:spPr>
      </p:pic>
      <p:sp>
        <p:nvSpPr>
          <p:cNvPr id="5" name="TextBox 4"/>
          <p:cNvSpPr txBox="1"/>
          <p:nvPr/>
        </p:nvSpPr>
        <p:spPr>
          <a:xfrm>
            <a:off x="228600" y="133350"/>
            <a:ext cx="1026243" cy="58477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F-03</a:t>
            </a:r>
            <a:endParaRPr lang="en-US" sz="32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6" name="F-03-Syamasundara Syamali Mohana - Base.mp3">
            <a:hlinkClick r:id="" action="ppaction://media"/>
          </p:cNvPr>
          <p:cNvPicPr>
            <a:picLocks noRot="1" noChangeAspect="1"/>
          </p:cNvPicPr>
          <p:nvPr>
            <a:audioFile r:link="rId1"/>
          </p:nvPr>
        </p:nvPicPr>
        <p:blipFill>
          <a:blip r:embed="rId5" cstate="print"/>
          <a:stretch>
            <a:fillRect/>
          </a:stretch>
        </p:blipFill>
        <p:spPr>
          <a:xfrm>
            <a:off x="8534400" y="4171950"/>
            <a:ext cx="381000" cy="381000"/>
          </a:xfrm>
          <a:prstGeom prst="rect">
            <a:avLst/>
          </a:prstGeom>
        </p:spPr>
      </p:pic>
      <p:pic>
        <p:nvPicPr>
          <p:cNvPr id="7" name="F-03-Syamasundara Syamali Mohana.mp3">
            <a:hlinkClick r:id="" action="ppaction://media"/>
          </p:cNvPr>
          <p:cNvPicPr>
            <a:picLocks noRot="1" noChangeAspect="1"/>
          </p:cNvPicPr>
          <p:nvPr>
            <a:audioFile r:link="rId2"/>
          </p:nvPr>
        </p:nvPicPr>
        <p:blipFill>
          <a:blip r:embed="rId6" cstate="print"/>
          <a:stretch>
            <a:fillRect/>
          </a:stretch>
        </p:blipFill>
        <p:spPr>
          <a:xfrm>
            <a:off x="5867400" y="424815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2880" fill="hold"/>
                                        <p:tgtEl>
                                          <p:spTgt spid="6"/>
                                        </p:tgtEl>
                                      </p:cBhvr>
                                    </p:cmd>
                                  </p:childTnLst>
                                </p:cTn>
                              </p:par>
                            </p:childTnLst>
                          </p:cTn>
                        </p:par>
                      </p:childTnLst>
                    </p:cTn>
                  </p:par>
                </p:childTnLst>
              </p:cTn>
              <p:nextCondLst>
                <p:cond evt="onClick" delay="0">
                  <p:tgtEl>
                    <p:spTgt spid="6"/>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a:t>
            </a:fld>
            <a:endParaRPr lang="en-US"/>
          </a:p>
        </p:txBody>
      </p:sp>
      <p:pic>
        <p:nvPicPr>
          <p:cNvPr id="95234" name="Picture 2" descr="http://iskconnews.org/media/imgvers/Kolkata%20Jagannath_large.jpg"/>
          <p:cNvPicPr>
            <a:picLocks noChangeAspect="1" noChangeArrowheads="1"/>
          </p:cNvPicPr>
          <p:nvPr/>
        </p:nvPicPr>
        <p:blipFill>
          <a:blip r:embed="rId3" cstate="print"/>
          <a:srcRect/>
          <a:stretch>
            <a:fillRect/>
          </a:stretch>
        </p:blipFill>
        <p:spPr bwMode="auto">
          <a:xfrm>
            <a:off x="-1" y="0"/>
            <a:ext cx="9141291" cy="51435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50</a:t>
            </a:fld>
            <a:endParaRPr lang="en-US"/>
          </a:p>
        </p:txBody>
      </p:sp>
      <p:pic>
        <p:nvPicPr>
          <p:cNvPr id="103426" name="Picture 2" descr="https://s-media-cache-ak0.pinimg.com/736x/a4/0b/5a/a40b5a9da64b8b5666d16d23d2d70c81.jpg"/>
          <p:cNvPicPr>
            <a:picLocks noChangeAspect="1" noChangeArrowheads="1"/>
          </p:cNvPicPr>
          <p:nvPr/>
        </p:nvPicPr>
        <p:blipFill>
          <a:blip r:embed="rId3" cstate="print"/>
          <a:srcRect/>
          <a:stretch>
            <a:fillRect/>
          </a:stretch>
        </p:blipFill>
        <p:spPr bwMode="auto">
          <a:xfrm>
            <a:off x="5373289" y="0"/>
            <a:ext cx="3770711" cy="5143500"/>
          </a:xfrm>
          <a:prstGeom prst="rect">
            <a:avLst/>
          </a:prstGeom>
          <a:noFill/>
        </p:spPr>
      </p:pic>
      <p:pic>
        <p:nvPicPr>
          <p:cNvPr id="103428" name="Picture 4" descr="http://www.mallstuffs.com/Blogs/BlogImages/WhyLordkrishnahadmorethan16000wives0.png"/>
          <p:cNvPicPr>
            <a:picLocks noChangeAspect="1" noChangeArrowheads="1"/>
          </p:cNvPicPr>
          <p:nvPr/>
        </p:nvPicPr>
        <p:blipFill>
          <a:blip r:embed="rId4" cstate="print"/>
          <a:srcRect r="27723" b="5076"/>
          <a:stretch>
            <a:fillRect/>
          </a:stretch>
        </p:blipFill>
        <p:spPr bwMode="auto">
          <a:xfrm>
            <a:off x="-1" y="0"/>
            <a:ext cx="5334001" cy="51435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51</a:t>
            </a:fld>
            <a:endParaRPr lang="en-US"/>
          </a:p>
        </p:txBody>
      </p:sp>
      <p:pic>
        <p:nvPicPr>
          <p:cNvPr id="92164" name="Picture 4" descr="http://i.telegraph.co.uk/multimedia/archive/02255/puri-crowd_2255378k.jpg"/>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pic>
        <p:nvPicPr>
          <p:cNvPr id="92166" name="Picture 6" descr="http://www.oneindia.com/img/2014/06/29-rath-yatra3.jpg"/>
          <p:cNvPicPr>
            <a:picLocks noChangeAspect="1" noChangeArrowheads="1"/>
          </p:cNvPicPr>
          <p:nvPr/>
        </p:nvPicPr>
        <p:blipFill>
          <a:blip r:embed="rId4" cstate="print"/>
          <a:srcRect b="18222"/>
          <a:stretch>
            <a:fillRect/>
          </a:stretch>
        </p:blipFill>
        <p:spPr bwMode="auto">
          <a:xfrm>
            <a:off x="2971800" y="57150"/>
            <a:ext cx="5715000" cy="35052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bharatdiscovery.org/w/images/a/a0/Gundicha-Temple.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52</a:t>
            </a:fld>
            <a:endParaRPr lang="en-US"/>
          </a:p>
        </p:txBody>
      </p:sp>
      <p:sp>
        <p:nvSpPr>
          <p:cNvPr id="4" name="Title 2"/>
          <p:cNvSpPr txBox="1">
            <a:spLocks/>
          </p:cNvSpPr>
          <p:nvPr/>
        </p:nvSpPr>
        <p:spPr>
          <a:xfrm>
            <a:off x="5410200" y="0"/>
            <a:ext cx="3733800" cy="1219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Gundiccha Temple</a:t>
            </a:r>
            <a:endParaRPr kumimoji="0" lang="en-US" sz="6000" b="0" i="0" u="none" strike="noStrike" kern="1200" cap="none" spc="0" normalizeH="0" baseline="0" noProof="0">
              <a:ln>
                <a:noFill/>
              </a:ln>
              <a:solidFill>
                <a:srgbClr val="FFFF00"/>
              </a:solidFill>
              <a:effectLst/>
              <a:uLnTx/>
              <a:uFillTx/>
              <a:latin typeface="+mj-lt"/>
              <a:ea typeface="MS PGothic" pitchFamily="34" charset="-128"/>
              <a:cs typeface="ＭＳ Ｐゴシック"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53</a:t>
            </a:fld>
            <a:endParaRPr lang="en-US"/>
          </a:p>
        </p:txBody>
      </p:sp>
      <p:sp>
        <p:nvSpPr>
          <p:cNvPr id="55298" name="AutoShape 2" descr="Image result for gundicha temp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302" name="Picture 6" descr="http://blessingsonthenet.com/img/uploads/city/aim_bn_1315823494.jpg"/>
          <p:cNvPicPr>
            <a:picLocks noChangeAspect="1" noChangeArrowheads="1"/>
          </p:cNvPicPr>
          <p:nvPr/>
        </p:nvPicPr>
        <p:blipFill>
          <a:blip r:embed="rId3" cstate="print"/>
          <a:srcRect r="20000"/>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54</a:t>
            </a:fld>
            <a:endParaRPr lang="en-US"/>
          </a:p>
        </p:txBody>
      </p:sp>
      <p:pic>
        <p:nvPicPr>
          <p:cNvPr id="3" name="Picture 2" descr="https://s-media-cache-ak0.pinimg.com/736x/a4/0b/5a/a40b5a9da64b8b5666d16d23d2d70c81.jpg"/>
          <p:cNvPicPr>
            <a:picLocks noChangeAspect="1" noChangeArrowheads="1"/>
          </p:cNvPicPr>
          <p:nvPr/>
        </p:nvPicPr>
        <p:blipFill>
          <a:blip r:embed="rId3" cstate="print"/>
          <a:srcRect/>
          <a:stretch>
            <a:fillRect/>
          </a:stretch>
        </p:blipFill>
        <p:spPr bwMode="auto">
          <a:xfrm>
            <a:off x="0" y="0"/>
            <a:ext cx="3770711" cy="5143500"/>
          </a:xfrm>
          <a:prstGeom prst="rect">
            <a:avLst/>
          </a:prstGeom>
          <a:noFill/>
        </p:spPr>
      </p:pic>
      <p:pic>
        <p:nvPicPr>
          <p:cNvPr id="1026" name="Picture 2" descr="http://ingujarat.net/wp-content/uploads/2014/06/Jagannath-Puri-Rath-Yatra-2014-in-Rajkot.jpg"/>
          <p:cNvPicPr>
            <a:picLocks noChangeAspect="1" noChangeArrowheads="1"/>
          </p:cNvPicPr>
          <p:nvPr/>
        </p:nvPicPr>
        <p:blipFill>
          <a:blip r:embed="rId4" cstate="print"/>
          <a:srcRect/>
          <a:stretch>
            <a:fillRect/>
          </a:stretch>
        </p:blipFill>
        <p:spPr bwMode="auto">
          <a:xfrm>
            <a:off x="2971800" y="0"/>
            <a:ext cx="6172200" cy="51435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55</a:t>
            </a:fld>
            <a:endParaRPr lang="en-US"/>
          </a:p>
        </p:txBody>
      </p:sp>
      <p:pic>
        <p:nvPicPr>
          <p:cNvPr id="40962" name="Picture 2" descr="http://upload.wikimedia.org/wikipedia/commons/9/9a/Gundicha_Temple,_Puri,_Odisha1.JPG"/>
          <p:cNvPicPr>
            <a:picLocks noChangeAspect="1" noChangeArrowheads="1"/>
          </p:cNvPicPr>
          <p:nvPr/>
        </p:nvPicPr>
        <p:blipFill>
          <a:blip r:embed="rId3" cstate="print"/>
          <a:srcRect l="7500" t="12963" b="35634"/>
          <a:stretch>
            <a:fillRect/>
          </a:stretch>
        </p:blipFill>
        <p:spPr bwMode="auto">
          <a:xfrm>
            <a:off x="1" y="0"/>
            <a:ext cx="9144000" cy="5143500"/>
          </a:xfrm>
          <a:prstGeom prst="rect">
            <a:avLst/>
          </a:prstGeom>
          <a:noFill/>
        </p:spPr>
      </p:pic>
      <p:pic>
        <p:nvPicPr>
          <p:cNvPr id="3074" name="Picture 2" descr="http://www.arnajharna.org/bigimages/Bamboo-Broom.jpg"/>
          <p:cNvPicPr>
            <a:picLocks noChangeAspect="1" noChangeArrowheads="1"/>
          </p:cNvPicPr>
          <p:nvPr/>
        </p:nvPicPr>
        <p:blipFill>
          <a:blip r:embed="rId4" cstate="print"/>
          <a:srcRect/>
          <a:stretch>
            <a:fillRect/>
          </a:stretch>
        </p:blipFill>
        <p:spPr bwMode="auto">
          <a:xfrm rot="20528230">
            <a:off x="1122495" y="2490903"/>
            <a:ext cx="5791200" cy="2266950"/>
          </a:xfrm>
          <a:prstGeom prst="rect">
            <a:avLst/>
          </a:prstGeom>
          <a:noFill/>
          <a:effectLst>
            <a:softEdge rad="635000"/>
          </a:effectLst>
        </p:spPr>
      </p:pic>
      <p:pic>
        <p:nvPicPr>
          <p:cNvPr id="6" name="Picture 5" descr="https://s-media-cache-ak0.pinimg.com/736x/a4/0b/5a/a40b5a9da64b8b5666d16d23d2d70c81.jpg"/>
          <p:cNvPicPr>
            <a:picLocks noChangeAspect="1" noChangeArrowheads="1"/>
          </p:cNvPicPr>
          <p:nvPr/>
        </p:nvPicPr>
        <p:blipFill>
          <a:blip r:embed="rId5" cstate="print"/>
          <a:srcRect/>
          <a:stretch>
            <a:fillRect/>
          </a:stretch>
        </p:blipFill>
        <p:spPr bwMode="auto">
          <a:xfrm>
            <a:off x="5373289" y="0"/>
            <a:ext cx="3770711" cy="5143500"/>
          </a:xfrm>
          <a:prstGeom prst="rect">
            <a:avLst/>
          </a:prstGeom>
          <a:noFill/>
          <a:effectLst>
            <a:softEdge rad="635000"/>
          </a:effectLst>
        </p:spPr>
      </p:pic>
      <p:pic>
        <p:nvPicPr>
          <p:cNvPr id="3076" name="Picture 4" descr="http://i1099.photobucket.com/albums/g382/rareartcollection/20.jpg"/>
          <p:cNvPicPr>
            <a:picLocks noChangeAspect="1" noChangeArrowheads="1"/>
          </p:cNvPicPr>
          <p:nvPr/>
        </p:nvPicPr>
        <p:blipFill>
          <a:blip r:embed="rId6" cstate="print"/>
          <a:srcRect/>
          <a:stretch>
            <a:fillRect/>
          </a:stretch>
        </p:blipFill>
        <p:spPr bwMode="auto">
          <a:xfrm>
            <a:off x="4343400" y="3409950"/>
            <a:ext cx="1930400" cy="1447800"/>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56</a:t>
            </a:fld>
            <a:endParaRPr lang="en-US"/>
          </a:p>
        </p:txBody>
      </p:sp>
      <p:pic>
        <p:nvPicPr>
          <p:cNvPr id="124930" name="Picture 2" descr="http://images.indianexpress.com/2014/06/rath.jpg"/>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57</a:t>
            </a:fld>
            <a:endParaRPr lang="en-US"/>
          </a:p>
        </p:txBody>
      </p:sp>
      <p:pic>
        <p:nvPicPr>
          <p:cNvPr id="40962" name="Picture 2" descr="http://upload.wikimedia.org/wikipedia/commons/9/9a/Gundicha_Temple,_Puri,_Odisha1.JPG"/>
          <p:cNvPicPr>
            <a:picLocks noChangeAspect="1" noChangeArrowheads="1"/>
          </p:cNvPicPr>
          <p:nvPr/>
        </p:nvPicPr>
        <p:blipFill>
          <a:blip r:embed="rId3" cstate="print"/>
          <a:srcRect l="7500" t="12963" b="35634"/>
          <a:stretch>
            <a:fillRect/>
          </a:stretch>
        </p:blipFill>
        <p:spPr bwMode="auto">
          <a:xfrm>
            <a:off x="1" y="0"/>
            <a:ext cx="9144000" cy="51435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58</a:t>
            </a:fld>
            <a:endParaRPr lang="en-US"/>
          </a:p>
        </p:txBody>
      </p:sp>
      <p:pic>
        <p:nvPicPr>
          <p:cNvPr id="54274" name="Picture 2" descr="http://gaudiyahistory.com/wp-content/uploads/2011/10/Paramananda-Puri-5.jpg"/>
          <p:cNvPicPr>
            <a:picLocks noChangeAspect="1" noChangeArrowheads="1"/>
          </p:cNvPicPr>
          <p:nvPr/>
        </p:nvPicPr>
        <p:blipFill>
          <a:blip r:embed="rId3" cstate="print"/>
          <a:srcRect t="8045" b="5556"/>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59</a:t>
            </a:fld>
            <a:endParaRPr lang="en-US"/>
          </a:p>
        </p:txBody>
      </p:sp>
      <p:sp>
        <p:nvSpPr>
          <p:cNvPr id="128001" name="Rectangle 1"/>
          <p:cNvSpPr>
            <a:spLocks noChangeArrowheads="1"/>
          </p:cNvSpPr>
          <p:nvPr/>
        </p:nvSpPr>
        <p:spPr bwMode="auto">
          <a:xfrm>
            <a:off x="228600" y="285750"/>
            <a:ext cx="70866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Unicode MS"/>
                <a:cs typeface="Arial" pitchFamily="34" charset="0"/>
              </a:rPr>
              <a:t>ceto-darpana-marjanam bhava-maha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Unicode MS"/>
                <a:cs typeface="Arial" pitchFamily="34" charset="0"/>
              </a:rPr>
              <a:t>	davagni-nirvapanam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Unicode MS"/>
                <a:cs typeface="Arial" pitchFamily="34" charset="0"/>
              </a:rPr>
              <a:t>sreyah-kairava-candrika-vitaranam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Unicode MS"/>
                <a:cs typeface="Arial" pitchFamily="34" charset="0"/>
              </a:rPr>
              <a:t>	vidya-vadhu-jivanam </a:t>
            </a:r>
          </a:p>
          <a:p>
            <a:pPr marL="0" marR="0" lvl="0" indent="0" algn="l" defTabSz="914400" rtl="0" eaLnBrk="1" fontAlgn="base" latinLnBrk="0" hangingPunct="1">
              <a:lnSpc>
                <a:spcPct val="100000"/>
              </a:lnSpc>
              <a:spcBef>
                <a:spcPct val="0"/>
              </a:spcBef>
              <a:spcAft>
                <a:spcPct val="0"/>
              </a:spcAft>
              <a:buClrTx/>
              <a:buSzTx/>
              <a:buFontTx/>
              <a:buNone/>
              <a:tabLst/>
            </a:pPr>
            <a:endParaRPr lang="en-US" sz="28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Unicode MS"/>
                <a:cs typeface="Arial" pitchFamily="34" charset="0"/>
              </a:rPr>
              <a:t>anandambudhi-vardhanam prati-padam 	purnamrtasvadanam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Unicode MS"/>
                <a:cs typeface="Arial" pitchFamily="34" charset="0"/>
              </a:rPr>
              <a:t>sarvatma-snapanam param vijayate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Unicode MS"/>
                <a:cs typeface="Arial" pitchFamily="34" charset="0"/>
              </a:rPr>
              <a:t>	sri-krsna-sankirtanam </a:t>
            </a:r>
            <a:endParaRPr kumimoji="0" lang="en-US" sz="5400" b="0" i="0" u="none" strike="noStrike" cap="none" normalizeH="0" baseline="0" smtClean="0">
              <a:ln>
                <a:noFill/>
              </a:ln>
              <a:solidFill>
                <a:srgbClr val="FFFF00"/>
              </a:solidFill>
              <a:effectLst/>
              <a:latin typeface="Arial" pitchFamily="34" charset="0"/>
              <a:cs typeface="Arial" pitchFamily="34" charset="0"/>
            </a:endParaRPr>
          </a:p>
        </p:txBody>
      </p:sp>
      <p:pic>
        <p:nvPicPr>
          <p:cNvPr id="4" name="Picture 12" descr="Gambhira_05.jpg"/>
          <p:cNvPicPr>
            <a:picLocks noChangeAspect="1" noChangeArrowheads="1"/>
          </p:cNvPicPr>
          <p:nvPr/>
        </p:nvPicPr>
        <p:blipFill>
          <a:blip r:embed="rId2" cstate="print"/>
          <a:srcRect/>
          <a:stretch>
            <a:fillRect/>
          </a:stretch>
        </p:blipFill>
        <p:spPr bwMode="auto">
          <a:xfrm>
            <a:off x="6201809" y="0"/>
            <a:ext cx="2942191" cy="44196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a:t>
            </a:fld>
            <a:endParaRPr lang="en-US"/>
          </a:p>
        </p:txBody>
      </p:sp>
      <p:pic>
        <p:nvPicPr>
          <p:cNvPr id="63490" name="Picture 2" descr="orissa-sriksetra-map465.jpg"/>
          <p:cNvPicPr>
            <a:picLocks noChangeAspect="1" noChangeArrowheads="1"/>
          </p:cNvPicPr>
          <p:nvPr/>
        </p:nvPicPr>
        <p:blipFill>
          <a:blip r:embed="rId3" cstate="print"/>
          <a:srcRect b="27543"/>
          <a:stretch>
            <a:fillRect/>
          </a:stretch>
        </p:blipFill>
        <p:spPr bwMode="auto">
          <a:xfrm>
            <a:off x="0" y="0"/>
            <a:ext cx="9144000" cy="5143500"/>
          </a:xfrm>
          <a:prstGeom prst="rect">
            <a:avLst/>
          </a:prstGeom>
          <a:noFill/>
        </p:spPr>
      </p:pic>
      <p:pic>
        <p:nvPicPr>
          <p:cNvPr id="4" name="Picture 10" descr="JagannathaTemple_3.jpg"/>
          <p:cNvPicPr>
            <a:picLocks noChangeAspect="1" noChangeArrowheads="1"/>
          </p:cNvPicPr>
          <p:nvPr/>
        </p:nvPicPr>
        <p:blipFill>
          <a:blip r:embed="rId4" cstate="print"/>
          <a:srcRect b="11481"/>
          <a:stretch>
            <a:fillRect/>
          </a:stretch>
        </p:blipFill>
        <p:spPr bwMode="auto">
          <a:xfrm>
            <a:off x="0" y="609600"/>
            <a:ext cx="3866444" cy="45529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60</a:t>
            </a:fld>
            <a:endParaRPr lang="en-US"/>
          </a:p>
        </p:txBody>
      </p:sp>
      <p:pic>
        <p:nvPicPr>
          <p:cNvPr id="119810" name="Picture 2" descr="http://harekrishnawallpapers.com/wp-content/wallpapers/artist/holy_name/chant_hare_krishna_mahamantra/012-Chant_Hare_Krishna_Mahamantra_-_1280x800.jpg"/>
          <p:cNvPicPr>
            <a:picLocks noChangeAspect="1" noChangeArrowheads="1"/>
          </p:cNvPicPr>
          <p:nvPr/>
        </p:nvPicPr>
        <p:blipFill>
          <a:blip r:embed="rId2" cstate="print"/>
          <a:srcRect b="8203"/>
          <a:stretch>
            <a:fillRect/>
          </a:stretch>
        </p:blipFill>
        <p:spPr bwMode="auto">
          <a:xfrm>
            <a:off x="-1" y="0"/>
            <a:ext cx="9144001" cy="5143500"/>
          </a:xfrm>
          <a:prstGeom prst="rect">
            <a:avLst/>
          </a:prstGeom>
          <a:noFill/>
        </p:spPr>
      </p:pic>
      <p:pic>
        <p:nvPicPr>
          <p:cNvPr id="4" name="Picture 2" descr="http://lists10.com/wp-content/uploads/2014/05/jagannath-temple-puri-1.jpg"/>
          <p:cNvPicPr>
            <a:picLocks noChangeAspect="1" noChangeArrowheads="1"/>
          </p:cNvPicPr>
          <p:nvPr/>
        </p:nvPicPr>
        <p:blipFill>
          <a:blip r:embed="rId3" cstate="print"/>
          <a:srcRect/>
          <a:stretch>
            <a:fillRect/>
          </a:stretch>
        </p:blipFill>
        <p:spPr bwMode="auto">
          <a:xfrm>
            <a:off x="1" y="0"/>
            <a:ext cx="3352800" cy="241935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http://oriyaonline.com/content_images/orissa/deities/jagannath/puri4.jpg"/>
          <p:cNvPicPr>
            <a:picLocks noChangeAspect="1" noChangeArrowheads="1"/>
          </p:cNvPicPr>
          <p:nvPr/>
        </p:nvPicPr>
        <p:blipFill>
          <a:blip r:embed="rId3" cstate="print"/>
          <a:srcRect/>
          <a:stretch>
            <a:fillRect/>
          </a:stretch>
        </p:blipFill>
        <p:spPr bwMode="auto">
          <a:xfrm>
            <a:off x="0" y="8895"/>
            <a:ext cx="7010400" cy="5134605"/>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61</a:t>
            </a:fld>
            <a:endParaRPr lang="en-US"/>
          </a:p>
        </p:txBody>
      </p:sp>
      <p:pic>
        <p:nvPicPr>
          <p:cNvPr id="77826" name="Picture 2" descr="http://www.e-daivam.com/wp-content/uploads/2015/02/puri-prasadam.jpg"/>
          <p:cNvPicPr>
            <a:picLocks noChangeAspect="1" noChangeArrowheads="1"/>
          </p:cNvPicPr>
          <p:nvPr/>
        </p:nvPicPr>
        <p:blipFill>
          <a:blip r:embed="rId4" cstate="print"/>
          <a:srcRect l="41111"/>
          <a:stretch>
            <a:fillRect/>
          </a:stretch>
        </p:blipFill>
        <p:spPr bwMode="auto">
          <a:xfrm>
            <a:off x="5105400" y="0"/>
            <a:ext cx="4038600" cy="5143500"/>
          </a:xfrm>
          <a:prstGeom prst="rect">
            <a:avLst/>
          </a:prstGeom>
          <a:noFill/>
        </p:spPr>
      </p:pic>
      <p:sp>
        <p:nvSpPr>
          <p:cNvPr id="5" name="Title 2"/>
          <p:cNvSpPr txBox="1">
            <a:spLocks/>
          </p:cNvSpPr>
          <p:nvPr/>
        </p:nvSpPr>
        <p:spPr>
          <a:xfrm>
            <a:off x="0" y="3619500"/>
            <a:ext cx="9144000" cy="1524000"/>
          </a:xfrm>
          <a:prstGeom prst="rect">
            <a:avLst/>
          </a:prstGeom>
        </p:spPr>
        <p:style>
          <a:lnRef idx="1">
            <a:schemeClr val="dk1"/>
          </a:lnRef>
          <a:fillRef idx="3">
            <a:schemeClr val="dk1"/>
          </a:fillRef>
          <a:effectRef idx="2">
            <a:schemeClr val="dk1"/>
          </a:effectRef>
          <a:fontRef idx="minor">
            <a:schemeClr val="lt1"/>
          </a:fontRef>
        </p:style>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We have plenty of prasadam from</a:t>
            </a:r>
            <a:r>
              <a:rPr kumimoji="0" lang="en-US" sz="3600" b="0" i="0" u="none" strike="noStrike" kern="1200" cap="none" spc="0" normalizeH="0" noProof="0" smtClean="0">
                <a:ln>
                  <a:noFill/>
                </a:ln>
                <a:solidFill>
                  <a:srgbClr val="FFFF00"/>
                </a:solidFill>
                <a:effectLst/>
                <a:uLnTx/>
                <a:uFillTx/>
                <a:latin typeface="+mj-lt"/>
                <a:ea typeface="MS PGothic" pitchFamily="34" charset="-128"/>
                <a:cs typeface="ＭＳ Ｐゴシック" charset="0"/>
              </a:rPr>
              <a:t> </a:t>
            </a:r>
            <a:r>
              <a:rPr kumimoji="0" lang="en-US" sz="36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Jagannath Temple</a:t>
            </a:r>
            <a:r>
              <a:rPr kumimoji="0" lang="en-US" sz="3600" b="0" i="0" u="none" strike="noStrike" kern="1200" cap="none" spc="0" normalizeH="0" noProof="0" smtClean="0">
                <a:ln>
                  <a:noFill/>
                </a:ln>
                <a:solidFill>
                  <a:srgbClr val="FFFF00"/>
                </a:solidFill>
                <a:effectLst/>
                <a:uLnTx/>
                <a:uFillTx/>
                <a:latin typeface="+mj-lt"/>
                <a:ea typeface="MS PGothic" pitchFamily="34" charset="-128"/>
                <a:cs typeface="ＭＳ Ｐゴシック" charset="0"/>
              </a:rPr>
              <a:t> </a:t>
            </a:r>
            <a:r>
              <a:rPr kumimoji="0" lang="en-US" sz="36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for you all</a:t>
            </a:r>
            <a:r>
              <a:rPr kumimoji="0" lang="en-US" sz="60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a:t>
            </a:r>
            <a:endParaRPr kumimoji="0" lang="en-US" sz="6000" b="0" i="0" u="none" strike="noStrike" kern="1200" cap="none" spc="0" normalizeH="0" baseline="0" noProof="0">
              <a:ln>
                <a:noFill/>
              </a:ln>
              <a:solidFill>
                <a:srgbClr val="FFFF00"/>
              </a:solidFill>
              <a:effectLst/>
              <a:uLnTx/>
              <a:uFillTx/>
              <a:latin typeface="+mj-lt"/>
              <a:ea typeface="MS PGothic" pitchFamily="34" charset="-128"/>
              <a:cs typeface="ＭＳ Ｐゴシック"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C:\Users\bkdasa\Desktop\Pilgrimage Pics and Videos\IMG_20150301_083517580.jpg"/>
          <p:cNvPicPr>
            <a:picLocks noChangeAspect="1" noChangeArrowheads="1"/>
          </p:cNvPicPr>
          <p:nvPr/>
        </p:nvPicPr>
        <p:blipFill>
          <a:blip r:embed="rId2" cstate="print"/>
          <a:srcRect/>
          <a:stretch>
            <a:fillRect/>
          </a:stretch>
        </p:blipFill>
        <p:spPr bwMode="auto">
          <a:xfrm>
            <a:off x="-1" y="0"/>
            <a:ext cx="915656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62</a:t>
            </a:fld>
            <a:endParaRPr lang="en-US"/>
          </a:p>
        </p:txBody>
      </p:sp>
      <p:sp>
        <p:nvSpPr>
          <p:cNvPr id="3" name="Title 2"/>
          <p:cNvSpPr txBox="1">
            <a:spLocks/>
          </p:cNvSpPr>
          <p:nvPr/>
        </p:nvSpPr>
        <p:spPr>
          <a:xfrm>
            <a:off x="1066800" y="895350"/>
            <a:ext cx="7772400" cy="3031329"/>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Next....</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6000" smtClean="0">
              <a:solidFill>
                <a:srgbClr val="FFFF00"/>
              </a:solidFill>
              <a:latin typeface="+mj-lt"/>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6000" smtClean="0">
                <a:solidFill>
                  <a:srgbClr val="FFFF00"/>
                </a:solidFill>
                <a:latin typeface="+mj-lt"/>
                <a:cs typeface="ＭＳ Ｐゴシック" charset="0"/>
              </a:rPr>
              <a:t>Nawadwip Parikrama</a:t>
            </a:r>
            <a:endParaRPr kumimoji="0" lang="en-US" sz="6000" b="0" i="0" u="none" strike="noStrike" kern="1200" cap="none" spc="0" normalizeH="0" baseline="0" noProof="0">
              <a:ln>
                <a:noFill/>
              </a:ln>
              <a:solidFill>
                <a:srgbClr val="FFFF00"/>
              </a:solidFill>
              <a:effectLst/>
              <a:uLnTx/>
              <a:uFillTx/>
              <a:latin typeface="+mj-lt"/>
              <a:ea typeface="MS PGothic" pitchFamily="34" charset="-128"/>
              <a:cs typeface="ＭＳ Ｐゴシック"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6553200" y="4902994"/>
            <a:ext cx="2133600" cy="183356"/>
          </a:xfrm>
          <a:prstGeom prst="rect">
            <a:avLst/>
          </a:prstGeom>
          <a:noFill/>
          <a:ln w="9525">
            <a:noFill/>
            <a:round/>
            <a:headEnd/>
            <a:tailEnd/>
          </a:ln>
        </p:spPr>
        <p:txBody>
          <a:bodyPr lIns="90000" tIns="46800" rIns="90000" bIns="46800" anchor="ctr"/>
          <a:lstStyle/>
          <a:p>
            <a:pPr algn="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CBB77B5-D616-49AE-8058-4EF9BA169C36}" type="slidenum">
              <a:rPr lang="en-US" b="1">
                <a:solidFill>
                  <a:srgbClr val="00B050"/>
                </a:solidFill>
              </a:rPr>
              <a:pPr algn="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63</a:t>
            </a:fld>
            <a:endParaRPr lang="en-US" b="1">
              <a:solidFill>
                <a:srgbClr val="00B050"/>
              </a:solidFill>
            </a:endParaRPr>
          </a:p>
        </p:txBody>
      </p:sp>
      <p:sp>
        <p:nvSpPr>
          <p:cNvPr id="32773" name="Rectangle 2"/>
          <p:cNvSpPr>
            <a:spLocks noChangeArrowheads="1"/>
          </p:cNvSpPr>
          <p:nvPr/>
        </p:nvSpPr>
        <p:spPr bwMode="auto">
          <a:xfrm>
            <a:off x="228600" y="621409"/>
            <a:ext cx="6934200" cy="4464941"/>
          </a:xfrm>
          <a:prstGeom prst="rect">
            <a:avLst/>
          </a:prstGeom>
          <a:noFill/>
          <a:ln w="9525">
            <a:noFill/>
            <a:round/>
            <a:headEnd/>
            <a:tailEnd/>
          </a:ln>
        </p:spPr>
        <p:txBody>
          <a:bodyPr wrap="square" lIns="90000" tIns="46800" rIns="90000" bIns="46800" anchor="ctr">
            <a:spAutoFit/>
          </a:bodyPr>
          <a:lstStyle/>
          <a:p>
            <a:r>
              <a:rPr lang="fi-FI" sz="2400" dirty="0">
                <a:solidFill>
                  <a:srgbClr val="FFFF00"/>
                </a:solidFill>
              </a:rPr>
              <a:t>Devādi-deva gauracandra gaurīdāsa-mandire</a:t>
            </a:r>
            <a:endParaRPr lang="en-US" sz="2400" dirty="0">
              <a:solidFill>
                <a:srgbClr val="FFFF00"/>
              </a:solidFill>
            </a:endParaRPr>
          </a:p>
          <a:p>
            <a:r>
              <a:rPr lang="fi-FI" sz="2400" dirty="0">
                <a:solidFill>
                  <a:srgbClr val="FFFF00"/>
                </a:solidFill>
              </a:rPr>
              <a:t>Nityānanda-sańge gaura ambikāte vihare</a:t>
            </a:r>
            <a:endParaRPr lang="en-US" sz="2400" dirty="0">
              <a:solidFill>
                <a:srgbClr val="FFFF00"/>
              </a:solidFill>
            </a:endParaRPr>
          </a:p>
          <a:p>
            <a:r>
              <a:rPr lang="fi-FI" sz="900" dirty="0"/>
              <a:t> </a:t>
            </a:r>
            <a:endParaRPr lang="en-US" sz="600" dirty="0"/>
          </a:p>
          <a:p>
            <a:r>
              <a:rPr lang="fi-FI" sz="2400" dirty="0">
                <a:solidFill>
                  <a:schemeClr val="bg1"/>
                </a:solidFill>
              </a:rPr>
              <a:t>Cāru-aruṇa-guñjā-hāra hṛt-kamale je dhare</a:t>
            </a:r>
            <a:endParaRPr lang="en-US" sz="2400" dirty="0">
              <a:solidFill>
                <a:schemeClr val="bg1"/>
              </a:solidFill>
            </a:endParaRPr>
          </a:p>
          <a:p>
            <a:r>
              <a:rPr lang="fi-FI" sz="2400" dirty="0">
                <a:solidFill>
                  <a:schemeClr val="bg1"/>
                </a:solidFill>
              </a:rPr>
              <a:t>Viriñci-sevya-pāda-padma lakṣmī-sevya sādare</a:t>
            </a:r>
            <a:endParaRPr lang="en-US" sz="2400" dirty="0">
              <a:solidFill>
                <a:schemeClr val="bg1"/>
              </a:solidFill>
            </a:endParaRPr>
          </a:p>
          <a:p>
            <a:r>
              <a:rPr lang="fi-FI" sz="800" dirty="0"/>
              <a:t> </a:t>
            </a:r>
            <a:endParaRPr lang="en-US" sz="200" dirty="0"/>
          </a:p>
          <a:p>
            <a:r>
              <a:rPr lang="fi-FI" sz="2400" dirty="0">
                <a:solidFill>
                  <a:srgbClr val="FFFF00"/>
                </a:solidFill>
              </a:rPr>
              <a:t>Tapta-hema ańga-kānti prātaḥ-aruṇa-ambare</a:t>
            </a:r>
            <a:endParaRPr lang="en-US" sz="2400" dirty="0">
              <a:solidFill>
                <a:srgbClr val="FFFF00"/>
              </a:solidFill>
            </a:endParaRPr>
          </a:p>
          <a:p>
            <a:r>
              <a:rPr lang="fi-FI" sz="2400" dirty="0">
                <a:solidFill>
                  <a:srgbClr val="FFFF00"/>
                </a:solidFill>
              </a:rPr>
              <a:t>Rādhikānurāga prema-bhakti vāñchā je kare</a:t>
            </a:r>
            <a:endParaRPr lang="en-US" sz="2400" dirty="0">
              <a:solidFill>
                <a:srgbClr val="FFFF00"/>
              </a:solidFill>
            </a:endParaRPr>
          </a:p>
          <a:p>
            <a:r>
              <a:rPr lang="fi-FI" sz="900" dirty="0"/>
              <a:t> </a:t>
            </a:r>
            <a:endParaRPr lang="en-US" sz="300" dirty="0"/>
          </a:p>
          <a:p>
            <a:r>
              <a:rPr lang="fi-FI" sz="2400" dirty="0">
                <a:solidFill>
                  <a:schemeClr val="bg1"/>
                </a:solidFill>
              </a:rPr>
              <a:t>Śacī-suta gauracandra ānandita antare</a:t>
            </a:r>
            <a:endParaRPr lang="en-US" sz="2400" dirty="0">
              <a:solidFill>
                <a:schemeClr val="bg1"/>
              </a:solidFill>
            </a:endParaRPr>
          </a:p>
          <a:p>
            <a:r>
              <a:rPr lang="fi-FI" sz="2400" dirty="0">
                <a:solidFill>
                  <a:schemeClr val="bg1"/>
                </a:solidFill>
              </a:rPr>
              <a:t>Pāṣaṇḍa-khaṇḍa nityānanda-sańge rańge vihare</a:t>
            </a:r>
            <a:endParaRPr lang="en-US" sz="2400" dirty="0">
              <a:solidFill>
                <a:schemeClr val="bg1"/>
              </a:solidFill>
            </a:endParaRPr>
          </a:p>
          <a:p>
            <a:r>
              <a:rPr lang="fi-FI" sz="900" dirty="0"/>
              <a:t> </a:t>
            </a:r>
            <a:endParaRPr lang="en-US" sz="900" dirty="0"/>
          </a:p>
          <a:p>
            <a:r>
              <a:rPr lang="fi-FI" sz="2400" dirty="0">
                <a:solidFill>
                  <a:srgbClr val="FFFF00"/>
                </a:solidFill>
              </a:rPr>
              <a:t>Nityānanda gauracandra gaurīdāsa-mandire</a:t>
            </a:r>
            <a:endParaRPr lang="en-US" sz="2400" dirty="0">
              <a:solidFill>
                <a:srgbClr val="FFFF00"/>
              </a:solidFill>
            </a:endParaRPr>
          </a:p>
          <a:p>
            <a:r>
              <a:rPr lang="fi-FI" sz="2400" dirty="0">
                <a:solidFill>
                  <a:srgbClr val="FFFF00"/>
                </a:solidFill>
              </a:rPr>
              <a:t>Gaurīdāsa karata āśa sarva-jīva uddhāre</a:t>
            </a:r>
            <a:endParaRPr lang="en-US" dirty="0">
              <a:solidFill>
                <a:srgbClr val="FFFF00"/>
              </a:solidFill>
            </a:endParaRPr>
          </a:p>
        </p:txBody>
      </p:sp>
      <p:sp>
        <p:nvSpPr>
          <p:cNvPr id="10" name="Text Box 4"/>
          <p:cNvSpPr txBox="1">
            <a:spLocks noChangeArrowheads="1"/>
          </p:cNvSpPr>
          <p:nvPr/>
        </p:nvSpPr>
        <p:spPr bwMode="auto">
          <a:xfrm>
            <a:off x="0" y="0"/>
            <a:ext cx="1752600" cy="648512"/>
          </a:xfrm>
          <a:prstGeom prst="rect">
            <a:avLst/>
          </a:prstGeom>
          <a:noFill/>
          <a:ln w="9525">
            <a:noFill/>
            <a:round/>
            <a:headEnd/>
            <a:tailEnd/>
          </a:ln>
        </p:spPr>
        <p:txBody>
          <a:bodyPr lIns="90000" tIns="46800" rIns="90000" bIns="4680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A-18</a:t>
            </a:r>
            <a:endParaRPr lang="en-US" sz="3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endParaRPr>
          </a:p>
        </p:txBody>
      </p:sp>
      <p:pic>
        <p:nvPicPr>
          <p:cNvPr id="12" name="Picture 12" descr="Gambhira_05.jpg"/>
          <p:cNvPicPr>
            <a:picLocks noChangeAspect="1" noChangeArrowheads="1"/>
          </p:cNvPicPr>
          <p:nvPr/>
        </p:nvPicPr>
        <p:blipFill>
          <a:blip r:embed="rId5" cstate="print"/>
          <a:srcRect/>
          <a:stretch>
            <a:fillRect/>
          </a:stretch>
        </p:blipFill>
        <p:spPr bwMode="auto">
          <a:xfrm>
            <a:off x="6201809" y="0"/>
            <a:ext cx="2942191" cy="4419600"/>
          </a:xfrm>
          <a:prstGeom prst="rect">
            <a:avLst/>
          </a:prstGeom>
          <a:noFill/>
          <a:effectLst>
            <a:softEdge rad="635000"/>
          </a:effectLst>
        </p:spPr>
      </p:pic>
      <p:pic>
        <p:nvPicPr>
          <p:cNvPr id="14" name="A-18-Devadi Deva Gaura Chandra.mp3">
            <a:hlinkClick r:id="" action="ppaction://media"/>
          </p:cNvPr>
          <p:cNvPicPr>
            <a:picLocks noRot="1" noChangeAspect="1"/>
          </p:cNvPicPr>
          <p:nvPr>
            <a:audioFile r:link="rId1"/>
          </p:nvPr>
        </p:nvPicPr>
        <p:blipFill>
          <a:blip r:embed="rId6" cstate="print"/>
          <a:stretch>
            <a:fillRect/>
          </a:stretch>
        </p:blipFill>
        <p:spPr>
          <a:xfrm>
            <a:off x="7239000" y="4400550"/>
            <a:ext cx="457200" cy="457200"/>
          </a:xfrm>
          <a:prstGeom prst="rect">
            <a:avLst/>
          </a:prstGeom>
        </p:spPr>
      </p:pic>
      <p:pic>
        <p:nvPicPr>
          <p:cNvPr id="16" name="A-18-Devadi Deva Gaura Candra - Base.mp3">
            <a:hlinkClick r:id="" action="ppaction://media"/>
          </p:cNvPr>
          <p:cNvPicPr>
            <a:picLocks noRot="1" noChangeAspect="1"/>
          </p:cNvPicPr>
          <p:nvPr>
            <a:audioFile r:link="rId2"/>
          </p:nvPr>
        </p:nvPicPr>
        <p:blipFill>
          <a:blip r:embed="rId7" cstate="print"/>
          <a:stretch>
            <a:fillRect/>
          </a:stretch>
        </p:blipFill>
        <p:spPr>
          <a:xfrm>
            <a:off x="8458200" y="4400550"/>
            <a:ext cx="457200" cy="457200"/>
          </a:xfrm>
          <a:prstGeom prst="rect">
            <a:avLst/>
          </a:prstGeom>
        </p:spPr>
      </p:pic>
    </p:spTree>
  </p:cSld>
  <p:clrMapOvr>
    <a:masterClrMapping/>
  </p:clrMapOvr>
  <p:transition spd="med"/>
  <p:timing>
    <p:tnLst>
      <p:par>
        <p:cTn id="1" dur="indefinite" restart="never" nodeType="tmRoot">
          <p:childTnLst>
            <p:par>
              <p:cTn id="2" fill="hold" nodeType="interactiveSeq">
                <p:stCondLst>
                  <p:cond delay="0"/>
                </p:stCondLst>
              </p:cTn>
            </p:par>
            <p:seq concurrent="1" nextAc="seek">
              <p:cTn id="3" restart="whenNotActive" fill="hold" evtFilter="cancelBubble" nodeType="interactiveSeq">
                <p:stCondLst>
                  <p:cond evt="onClick" delay="0">
                    <p:tgtEl>
                      <p:spTgt spid="1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65568" fill="hold"/>
                                        <p:tgtEl>
                                          <p:spTgt spid="14"/>
                                        </p:tgtEl>
                                      </p:cBhvr>
                                    </p:cmd>
                                  </p:childTnLst>
                                </p:cTn>
                              </p:par>
                            </p:childTnLst>
                          </p:cTn>
                        </p:par>
                      </p:childTnLst>
                    </p:cTn>
                  </p:par>
                </p:childTnLst>
              </p:cTn>
              <p:nextCondLst>
                <p:cond evt="onClick" delay="0">
                  <p:tgtEl>
                    <p:spTgt spid="14"/>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47616" fill="hold"/>
                                        <p:tgtEl>
                                          <p:spTgt spid="16"/>
                                        </p:tgtEl>
                                      </p:cBhvr>
                                    </p:cmd>
                                  </p:childTnLst>
                                </p:cTn>
                              </p:par>
                            </p:childTnLst>
                          </p:cTn>
                        </p:par>
                      </p:childTnLst>
                    </p:cTn>
                  </p:par>
                </p:childTnLst>
              </p:cTn>
              <p:nextCondLst>
                <p:cond evt="onClick" delay="0">
                  <p:tgtEl>
                    <p:spTgt spid="16"/>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thehindu.com/multimedia/dynamic/00674/RAIL_674932f.jpg"/>
          <p:cNvPicPr>
            <a:picLocks noChangeAspect="1" noChangeArrowheads="1"/>
          </p:cNvPicPr>
          <p:nvPr/>
        </p:nvPicPr>
        <p:blipFill>
          <a:blip r:embed="rId2" cstate="print"/>
          <a:srcRect/>
          <a:stretch>
            <a:fillRect/>
          </a:stretch>
        </p:blipFill>
        <p:spPr bwMode="auto">
          <a:xfrm>
            <a:off x="0" y="0"/>
            <a:ext cx="9144000" cy="5143501"/>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64</a:t>
            </a:fld>
            <a:endParaRPr lang="en-US"/>
          </a:p>
        </p:txBody>
      </p:sp>
      <p:sp>
        <p:nvSpPr>
          <p:cNvPr id="6" name="Title 2"/>
          <p:cNvSpPr txBox="1">
            <a:spLocks/>
          </p:cNvSpPr>
          <p:nvPr/>
        </p:nvSpPr>
        <p:spPr>
          <a:xfrm>
            <a:off x="1981200" y="2876550"/>
            <a:ext cx="5410200" cy="1447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THANK YOU!</a:t>
            </a:r>
            <a:endParaRPr kumimoji="0" lang="en-US" sz="6000" b="0" i="0" u="none" strike="noStrike" kern="1200" cap="none" spc="0" normalizeH="0" baseline="0" noProof="0">
              <a:ln>
                <a:noFill/>
              </a:ln>
              <a:solidFill>
                <a:srgbClr val="FFFF00"/>
              </a:solidFill>
              <a:effectLst/>
              <a:uLnTx/>
              <a:uFillTx/>
              <a:latin typeface="+mj-lt"/>
              <a:ea typeface="MS PGothic" pitchFamily="34" charset="-128"/>
              <a:cs typeface="ＭＳ Ｐゴシック" charset="0"/>
            </a:endParaRPr>
          </a:p>
        </p:txBody>
      </p:sp>
      <p:sp>
        <p:nvSpPr>
          <p:cNvPr id="7" name="TextBox 6"/>
          <p:cNvSpPr txBox="1"/>
          <p:nvPr/>
        </p:nvSpPr>
        <p:spPr>
          <a:xfrm>
            <a:off x="0" y="4620280"/>
            <a:ext cx="914400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smtClean="0"/>
              <a:t>If interested, we can arrange another small pilgrimage tour.</a:t>
            </a:r>
            <a:endParaRPr lang="en-US" sz="2800"/>
          </a:p>
        </p:txBody>
      </p:sp>
      <p:pic>
        <p:nvPicPr>
          <p:cNvPr id="8" name="Picture 12" descr="Gambhira_05.jpg"/>
          <p:cNvPicPr>
            <a:picLocks noChangeAspect="1" noChangeArrowheads="1"/>
          </p:cNvPicPr>
          <p:nvPr/>
        </p:nvPicPr>
        <p:blipFill>
          <a:blip r:embed="rId3" cstate="print"/>
          <a:srcRect/>
          <a:stretch>
            <a:fillRect/>
          </a:stretch>
        </p:blipFill>
        <p:spPr bwMode="auto">
          <a:xfrm>
            <a:off x="6201809" y="0"/>
            <a:ext cx="2942191" cy="44196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66</a:t>
            </a:fld>
            <a:endParaRPr lang="en-US"/>
          </a:p>
        </p:txBody>
      </p:sp>
      <p:sp>
        <p:nvSpPr>
          <p:cNvPr id="5" name="TextBox 4"/>
          <p:cNvSpPr txBox="1"/>
          <p:nvPr/>
        </p:nvSpPr>
        <p:spPr>
          <a:xfrm>
            <a:off x="1371600" y="209550"/>
            <a:ext cx="45719" cy="338554"/>
          </a:xfrm>
          <a:prstGeom prst="rect">
            <a:avLst/>
          </a:prstGeom>
          <a:noFill/>
        </p:spPr>
        <p:txBody>
          <a:bodyPr wrap="square" rtlCol="0">
            <a:spAutoFit/>
          </a:bodyPr>
          <a:lstStyle/>
          <a:p>
            <a:endParaRPr lang="en-US"/>
          </a:p>
        </p:txBody>
      </p:sp>
      <p:pic>
        <p:nvPicPr>
          <p:cNvPr id="6146" name="Picture 2" descr="http://i.infoplease.com/images/mindia.gif"/>
          <p:cNvPicPr>
            <a:picLocks noChangeAspect="1" noChangeArrowheads="1"/>
          </p:cNvPicPr>
          <p:nvPr/>
        </p:nvPicPr>
        <p:blipFill>
          <a:blip r:embed="rId3" cstate="print"/>
          <a:srcRect t="21852"/>
          <a:stretch>
            <a:fillRect/>
          </a:stretch>
        </p:blipFill>
        <p:spPr bwMode="auto">
          <a:xfrm>
            <a:off x="0" y="0"/>
            <a:ext cx="5994074" cy="5143500"/>
          </a:xfrm>
          <a:prstGeom prst="rect">
            <a:avLst/>
          </a:prstGeom>
          <a:noFill/>
        </p:spPr>
      </p:pic>
      <p:cxnSp>
        <p:nvCxnSpPr>
          <p:cNvPr id="9" name="Straight Arrow Connector 8"/>
          <p:cNvCxnSpPr/>
          <p:nvPr/>
        </p:nvCxnSpPr>
        <p:spPr>
          <a:xfrm flipV="1">
            <a:off x="2590800" y="2266950"/>
            <a:ext cx="838200" cy="1524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6019800" y="361950"/>
            <a:ext cx="3124200" cy="830997"/>
          </a:xfrm>
          <a:prstGeom prst="rect">
            <a:avLst/>
          </a:prstGeom>
          <a:noFill/>
        </p:spPr>
        <p:txBody>
          <a:bodyPr wrap="square" rtlCol="0">
            <a:spAutoFit/>
          </a:bodyPr>
          <a:lstStyle/>
          <a:p>
            <a:pPr indent="231775">
              <a:buFont typeface="Arial" pitchFamily="34" charset="0"/>
              <a:buChar char="•"/>
            </a:pPr>
            <a:r>
              <a:rPr lang="en-US" smtClean="0">
                <a:solidFill>
                  <a:schemeClr val="bg1"/>
                </a:solidFill>
              </a:rPr>
              <a:t>Chennai -&gt; Kurdha Rd</a:t>
            </a:r>
          </a:p>
          <a:p>
            <a:pPr indent="231775">
              <a:buFont typeface="Arial" pitchFamily="34" charset="0"/>
              <a:buChar char="•"/>
            </a:pPr>
            <a:r>
              <a:rPr lang="en-US" smtClean="0">
                <a:solidFill>
                  <a:schemeClr val="bg1"/>
                </a:solidFill>
                <a:sym typeface="Wingdings" pitchFamily="2" charset="2"/>
              </a:rPr>
              <a:t>Kurdha Rd to Puri</a:t>
            </a:r>
          </a:p>
          <a:p>
            <a:pPr indent="231775">
              <a:buFont typeface="Arial" pitchFamily="34" charset="0"/>
              <a:buChar char="•"/>
            </a:pPr>
            <a:r>
              <a:rPr lang="en-US" smtClean="0">
                <a:solidFill>
                  <a:schemeClr val="bg1"/>
                </a:solidFill>
                <a:sym typeface="Wingdings" pitchFamily="2" charset="2"/>
              </a:rPr>
              <a:t>Puri to Calcutta</a:t>
            </a:r>
          </a:p>
        </p:txBody>
      </p:sp>
      <p:cxnSp>
        <p:nvCxnSpPr>
          <p:cNvPr id="12" name="Straight Arrow Connector 11"/>
          <p:cNvCxnSpPr/>
          <p:nvPr/>
        </p:nvCxnSpPr>
        <p:spPr>
          <a:xfrm>
            <a:off x="3505200" y="2266950"/>
            <a:ext cx="3048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3810000" y="1581150"/>
            <a:ext cx="38100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4267200" y="1581150"/>
            <a:ext cx="76200" cy="228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67</a:t>
            </a:fld>
            <a:endParaRPr lang="en-US"/>
          </a:p>
        </p:txBody>
      </p:sp>
      <p:pic>
        <p:nvPicPr>
          <p:cNvPr id="101378" name="Picture 2" descr="C:\Users\bkdasa\Desktop\Pilgrimage Pics and Videos\IMG_20150228_090159250.jpg"/>
          <p:cNvPicPr>
            <a:picLocks noChangeAspect="1" noChangeArrowheads="1"/>
          </p:cNvPicPr>
          <p:nvPr/>
        </p:nvPicPr>
        <p:blipFill>
          <a:blip r:embed="rId2" cstate="print"/>
          <a:srcRect/>
          <a:stretch>
            <a:fillRect/>
          </a:stretch>
        </p:blipFill>
        <p:spPr bwMode="auto">
          <a:xfrm>
            <a:off x="0" y="0"/>
            <a:ext cx="9156561" cy="51435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68</a:t>
            </a:fld>
            <a:endParaRPr lang="en-US"/>
          </a:p>
        </p:txBody>
      </p:sp>
      <p:sp>
        <p:nvSpPr>
          <p:cNvPr id="1025" name="Rectangle 1"/>
          <p:cNvSpPr>
            <a:spLocks noChangeArrowheads="1"/>
          </p:cNvSpPr>
          <p:nvPr/>
        </p:nvSpPr>
        <p:spPr bwMode="auto">
          <a:xfrm>
            <a:off x="1295400" y="34123"/>
            <a:ext cx="5791200" cy="50629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Caitanya Deva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Sarva Rakshakaa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Sankirtana Maya Prema Purushaa </a:t>
            </a:r>
          </a:p>
          <a:p>
            <a:r>
              <a:rPr kumimoji="0" lang="en-US" sz="1800" b="0" i="0" u="none" strike="noStrike" cap="none" normalizeH="0" baseline="0" smtClean="0">
                <a:ln>
                  <a:noFill/>
                </a:ln>
                <a:solidFill>
                  <a:srgbClr val="FFFF00"/>
                </a:solidFill>
                <a:effectLst/>
                <a:latin typeface="Arial Unicode MS"/>
                <a:cs typeface="Arial" pitchFamily="34" charset="0"/>
              </a:rPr>
              <a:t>Saci Suta Baalaa Namo Namo  </a:t>
            </a:r>
            <a:r>
              <a:rPr lang="en-US" sz="1800" smtClean="0">
                <a:solidFill>
                  <a:srgbClr val="FFFF00"/>
                </a:solidFill>
                <a:latin typeface="Arial Unicode MS"/>
                <a:cs typeface="Arial" pitchFamily="34" charset="0"/>
              </a:rPr>
              <a:t>... (Caitanya)</a:t>
            </a:r>
            <a:r>
              <a:rPr lang="en-US" sz="1400" smtClean="0">
                <a:solidFill>
                  <a:srgbClr val="FFFF00"/>
                </a:solidFill>
                <a:latin typeface="Arial" pitchFamily="34" charset="0"/>
                <a:cs typeface="Arial" pitchFamily="34" charset="0"/>
              </a:rPr>
              <a:t> </a:t>
            </a:r>
            <a:endParaRPr kumimoji="0" lang="en-US" sz="1800" b="0" i="0" u="none" strike="noStrike" cap="none" normalizeH="0" baseline="0" smtClean="0">
              <a:ln>
                <a:noFill/>
              </a:ln>
              <a:solidFill>
                <a:srgbClr val="FFFF00"/>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Svarna Varno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Chanda Naangadaa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Sanyaasa Krt Samah Saantah </a:t>
            </a:r>
          </a:p>
          <a:p>
            <a:r>
              <a:rPr kumimoji="0" lang="en-US" sz="1800" b="0" i="0" u="none" strike="noStrike" cap="none" normalizeH="0" baseline="0" smtClean="0">
                <a:ln>
                  <a:noFill/>
                </a:ln>
                <a:solidFill>
                  <a:schemeClr val="bg1"/>
                </a:solidFill>
                <a:effectLst/>
                <a:latin typeface="Arial Unicode MS"/>
                <a:cs typeface="Arial" pitchFamily="34" charset="0"/>
              </a:rPr>
              <a:t>Saanti Paraayanah Namo Namo</a:t>
            </a:r>
            <a:r>
              <a:rPr lang="en-US" sz="1800" smtClean="0">
                <a:solidFill>
                  <a:schemeClr val="bg1"/>
                </a:solidFill>
                <a:latin typeface="Arial Unicode MS"/>
                <a:cs typeface="Arial" pitchFamily="34" charset="0"/>
              </a:rPr>
              <a:t>... (Caitanya)</a:t>
            </a:r>
            <a:r>
              <a:rPr lang="en-US" sz="1400" smtClean="0">
                <a:solidFill>
                  <a:srgbClr val="FFFF00"/>
                </a:solidFill>
                <a:latin typeface="Arial" pitchFamily="34" charset="0"/>
                <a:cs typeface="Arial" pitchFamily="34" charset="0"/>
              </a:rPr>
              <a:t> </a:t>
            </a:r>
            <a:endParaRPr kumimoji="0" lang="en-US" sz="1800" b="0" i="0" u="none" strike="noStrike" cap="none" normalizeH="0" baseline="0" smtClean="0">
              <a:ln>
                <a:noFill/>
              </a:ln>
              <a:solidFill>
                <a:srgbClr val="FFFF00"/>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1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Radhika Bhavanaa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Rakshaka Rupakaa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Raadhaa Krishna Samgata Rupaa </a:t>
            </a:r>
          </a:p>
          <a:p>
            <a:r>
              <a:rPr kumimoji="0" lang="en-US" sz="1800" b="0" i="0" u="none" strike="noStrike" cap="none" normalizeH="0" baseline="0" smtClean="0">
                <a:ln>
                  <a:noFill/>
                </a:ln>
                <a:solidFill>
                  <a:srgbClr val="FFFF00"/>
                </a:solidFill>
                <a:effectLst/>
                <a:latin typeface="Arial Unicode MS"/>
                <a:cs typeface="Arial" pitchFamily="34" charset="0"/>
              </a:rPr>
              <a:t>Raaja Sinhaave Namo Namo     </a:t>
            </a:r>
            <a:r>
              <a:rPr lang="en-US" sz="1800" smtClean="0">
                <a:solidFill>
                  <a:srgbClr val="FFFF00"/>
                </a:solidFill>
                <a:latin typeface="Arial Unicode MS"/>
                <a:cs typeface="Arial" pitchFamily="34" charset="0"/>
              </a:rPr>
              <a:t>... (Caitanya)</a:t>
            </a:r>
            <a:r>
              <a:rPr lang="en-US" sz="1400" smtClean="0">
                <a:solidFill>
                  <a:srgbClr val="FFFF00"/>
                </a:solidFill>
                <a:latin typeface="Arial" pitchFamily="34" charset="0"/>
                <a:cs typeface="Arial" pitchFamily="34" charset="0"/>
              </a:rPr>
              <a:t> </a:t>
            </a:r>
            <a:endParaRPr kumimoji="0" lang="en-US" sz="1800" b="0" i="0" u="none" strike="noStrike" cap="none" normalizeH="0" baseline="0" smtClean="0">
              <a:ln>
                <a:noFill/>
              </a:ln>
              <a:solidFill>
                <a:srgbClr val="FFFF00"/>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Kaanchana Deva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Krishna Govinda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Kaliyuga Taara Mantira Dhaana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Kaarunya Deva Namo Namo     ... (Caitanya)</a:t>
            </a:r>
            <a:r>
              <a:rPr kumimoji="0" lang="en-US" sz="1400" b="0" i="0" u="none" strike="noStrike" cap="none" normalizeH="0" baseline="0" smtClean="0">
                <a:ln>
                  <a:noFill/>
                </a:ln>
                <a:solidFill>
                  <a:schemeClr val="bg1"/>
                </a:solidFill>
                <a:effectLst/>
                <a:latin typeface="Arial" pitchFamily="34" charset="0"/>
                <a:cs typeface="Arial" pitchFamily="34" charset="0"/>
              </a:rPr>
              <a:t> </a:t>
            </a:r>
            <a:endParaRPr kumimoji="0" lang="en-US" sz="4400" b="0" i="0" u="none" strike="noStrike" cap="none" normalizeH="0" baseline="0" smtClean="0">
              <a:ln>
                <a:noFill/>
              </a:ln>
              <a:solidFill>
                <a:schemeClr val="bg1"/>
              </a:solidFill>
              <a:effectLst/>
              <a:latin typeface="Arial" pitchFamily="34" charset="0"/>
              <a:cs typeface="Arial" pitchFamily="34" charset="0"/>
            </a:endParaRPr>
          </a:p>
        </p:txBody>
      </p:sp>
      <p:pic>
        <p:nvPicPr>
          <p:cNvPr id="1027" name="Picture 3" descr="http://www.folknet.in/SS2008/html/images/News%20and%20events/CM.jpg"/>
          <p:cNvPicPr>
            <a:picLocks noChangeAspect="1" noChangeArrowheads="1"/>
          </p:cNvPicPr>
          <p:nvPr/>
        </p:nvPicPr>
        <p:blipFill>
          <a:blip r:embed="rId3" cstate="print"/>
          <a:srcRect/>
          <a:stretch>
            <a:fillRect/>
          </a:stretch>
        </p:blipFill>
        <p:spPr bwMode="auto">
          <a:xfrm>
            <a:off x="6363730" y="1"/>
            <a:ext cx="2780270" cy="3428999"/>
          </a:xfrm>
          <a:prstGeom prst="rect">
            <a:avLst/>
          </a:prstGeom>
          <a:noFill/>
          <a:effectLst>
            <a:softEdge rad="635000"/>
          </a:effectLst>
        </p:spPr>
      </p:pic>
      <p:sp>
        <p:nvSpPr>
          <p:cNvPr id="6" name="Text Box 5"/>
          <p:cNvSpPr txBox="1">
            <a:spLocks noChangeArrowheads="1"/>
          </p:cNvSpPr>
          <p:nvPr/>
        </p:nvSpPr>
        <p:spPr bwMode="auto">
          <a:xfrm>
            <a:off x="2" y="1"/>
            <a:ext cx="1156384" cy="648512"/>
          </a:xfrm>
          <a:prstGeom prst="rect">
            <a:avLst/>
          </a:prstGeom>
          <a:noFill/>
          <a:ln w="9525">
            <a:noFill/>
            <a:round/>
            <a:headEnd/>
            <a:tailEnd/>
          </a:ln>
        </p:spPr>
        <p:txBody>
          <a:bodyPr wrap="none" lIns="90000" tIns="46800" rIns="90000" bIns="4680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mn-ea"/>
                <a:cs typeface="Arial" pitchFamily="34" charset="0"/>
              </a:rPr>
              <a:t>E-95</a:t>
            </a:r>
            <a:endParaRPr lang="en-US"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mn-ea"/>
              <a:cs typeface="Arial" pitchFamily="34" charset="0"/>
            </a:endParaRPr>
          </a:p>
        </p:txBody>
      </p:sp>
      <p:pic>
        <p:nvPicPr>
          <p:cNvPr id="7" name="E-95-Caitanya Deva Namo Namo - Base.mp3">
            <a:hlinkClick r:id="" action="ppaction://media"/>
          </p:cNvPr>
          <p:cNvPicPr>
            <a:picLocks noRot="1" noChangeAspect="1"/>
          </p:cNvPicPr>
          <p:nvPr>
            <a:audioFile r:link="rId1"/>
          </p:nvPr>
        </p:nvPicPr>
        <p:blipFill>
          <a:blip r:embed="rId4" cstate="print"/>
          <a:stretch>
            <a:fillRect/>
          </a:stretch>
        </p:blipFill>
        <p:spPr>
          <a:xfrm>
            <a:off x="8229600" y="4286250"/>
            <a:ext cx="6096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793"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a:t>
            </a:fld>
            <a:endParaRPr lang="en-US"/>
          </a:p>
        </p:txBody>
      </p:sp>
      <p:pic>
        <p:nvPicPr>
          <p:cNvPr id="72706" name="Picture 2" descr="Sankha_Jagannatha Puri Dhama_02.jpg"/>
          <p:cNvPicPr>
            <a:picLocks noChangeAspect="1" noChangeArrowheads="1"/>
          </p:cNvPicPr>
          <p:nvPr/>
        </p:nvPicPr>
        <p:blipFill>
          <a:blip r:embed="rId3" cstate="print"/>
          <a:srcRect/>
          <a:stretch>
            <a:fillRect/>
          </a:stretch>
        </p:blipFill>
        <p:spPr bwMode="auto">
          <a:xfrm>
            <a:off x="0" y="-12955"/>
            <a:ext cx="9144000" cy="515645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a:t>
            </a:fld>
            <a:endParaRPr lang="en-US"/>
          </a:p>
        </p:txBody>
      </p:sp>
      <p:pic>
        <p:nvPicPr>
          <p:cNvPr id="4098" name="Picture 2" descr="http://www.bhaktiyogapura.com/wordpress/wp-content/uploads/2014/10/jayasridamodar.jpg"/>
          <p:cNvPicPr>
            <a:picLocks noChangeAspect="1" noChangeArrowheads="1"/>
          </p:cNvPicPr>
          <p:nvPr/>
        </p:nvPicPr>
        <p:blipFill>
          <a:blip r:embed="rId3" cstate="print"/>
          <a:srcRect/>
          <a:stretch>
            <a:fillRect/>
          </a:stretch>
        </p:blipFill>
        <p:spPr bwMode="auto">
          <a:xfrm>
            <a:off x="0" y="-19051"/>
            <a:ext cx="9144000" cy="5162551"/>
          </a:xfrm>
          <a:prstGeom prst="rect">
            <a:avLst/>
          </a:prstGeom>
          <a:noFill/>
        </p:spPr>
      </p:pic>
      <p:sp>
        <p:nvSpPr>
          <p:cNvPr id="5" name="TextBox 4"/>
          <p:cNvSpPr txBox="1"/>
          <p:nvPr/>
        </p:nvSpPr>
        <p:spPr>
          <a:xfrm>
            <a:off x="2133600" y="209550"/>
            <a:ext cx="1917384" cy="338554"/>
          </a:xfrm>
          <a:prstGeom prst="rect">
            <a:avLst/>
          </a:prstGeom>
          <a:noFill/>
        </p:spPr>
        <p:txBody>
          <a:bodyPr wrap="none" rtlCol="0">
            <a:spAutoFit/>
          </a:bodyPr>
          <a:lstStyle/>
          <a:p>
            <a:r>
              <a:rPr lang="en-US" smtClean="0"/>
              <a:t>Near Chakra Tirtha</a:t>
            </a:r>
            <a:endParaRPr lang="en-US"/>
          </a:p>
        </p:txBody>
      </p:sp>
      <p:pic>
        <p:nvPicPr>
          <p:cNvPr id="11" name="Picture 4" descr="http://bbtcomunica.files.wordpress.com/2012/02/77-el-pescador-encuentra-a-sri-caitanya-mahaprabhu1.jpg"/>
          <p:cNvPicPr>
            <a:picLocks noChangeAspect="1" noChangeArrowheads="1"/>
          </p:cNvPicPr>
          <p:nvPr/>
        </p:nvPicPr>
        <p:blipFill>
          <a:blip r:embed="rId4" cstate="print"/>
          <a:srcRect/>
          <a:stretch>
            <a:fillRect/>
          </a:stretch>
        </p:blipFill>
        <p:spPr bwMode="auto">
          <a:xfrm>
            <a:off x="152400" y="0"/>
            <a:ext cx="1295400" cy="178675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9</a:t>
            </a:fld>
            <a:endParaRPr lang="en-US"/>
          </a:p>
        </p:txBody>
      </p:sp>
      <p:pic>
        <p:nvPicPr>
          <p:cNvPr id="59394" name="Picture 2" descr="Mahodadhi_01.JPG"/>
          <p:cNvPicPr>
            <a:picLocks noChangeAspect="1" noChangeArrowheads="1"/>
          </p:cNvPicPr>
          <p:nvPr/>
        </p:nvPicPr>
        <p:blipFill>
          <a:blip r:embed="rId3" cstate="print"/>
          <a:srcRect/>
          <a:stretch>
            <a:fillRect/>
          </a:stretch>
        </p:blipFill>
        <p:spPr bwMode="auto">
          <a:xfrm>
            <a:off x="0" y="9185"/>
            <a:ext cx="9144000" cy="5134315"/>
          </a:xfrm>
          <a:prstGeom prst="rect">
            <a:avLst/>
          </a:prstGeom>
          <a:noFill/>
        </p:spPr>
      </p:pic>
      <p:pic>
        <p:nvPicPr>
          <p:cNvPr id="4" name="Picture 2" descr="http://www.bhaktiyogapura.com/wordpress/wp-content/uploads/2014/10/jayasridamodar.jpg"/>
          <p:cNvPicPr>
            <a:picLocks noChangeAspect="1" noChangeArrowheads="1"/>
          </p:cNvPicPr>
          <p:nvPr/>
        </p:nvPicPr>
        <p:blipFill>
          <a:blip r:embed="rId4" cstate="print"/>
          <a:srcRect/>
          <a:stretch>
            <a:fillRect/>
          </a:stretch>
        </p:blipFill>
        <p:spPr bwMode="auto">
          <a:xfrm>
            <a:off x="4318938" y="2419351"/>
            <a:ext cx="4825062" cy="2724150"/>
          </a:xfrm>
          <a:prstGeom prst="rect">
            <a:avLst/>
          </a:prstGeom>
          <a:noFill/>
        </p:spPr>
      </p:pic>
      <p:pic>
        <p:nvPicPr>
          <p:cNvPr id="7" name="Picture 6" descr="http://www.indianetzone.com/photos_gallery/84/Sebakas_Jaganath_Temple_of_Puri_1.jpg"/>
          <p:cNvPicPr>
            <a:picLocks noChangeAspect="1" noChangeArrowheads="1"/>
          </p:cNvPicPr>
          <p:nvPr/>
        </p:nvPicPr>
        <p:blipFill>
          <a:blip r:embed="rId5" cstate="print"/>
          <a:srcRect b="10784"/>
          <a:stretch>
            <a:fillRect/>
          </a:stretch>
        </p:blipFill>
        <p:spPr bwMode="auto">
          <a:xfrm>
            <a:off x="2971800" y="152400"/>
            <a:ext cx="2657475" cy="1733550"/>
          </a:xfrm>
          <a:prstGeom prst="rect">
            <a:avLst/>
          </a:prstGeom>
          <a:noFill/>
        </p:spPr>
      </p:pic>
      <p:pic>
        <p:nvPicPr>
          <p:cNvPr id="59396" name="Picture 4" descr="http://www.harekrsna.de/artikel/Gajendra/gajendra-2b.jpg"/>
          <p:cNvPicPr>
            <a:picLocks noChangeAspect="1" noChangeArrowheads="1"/>
          </p:cNvPicPr>
          <p:nvPr/>
        </p:nvPicPr>
        <p:blipFill>
          <a:blip r:embed="rId6" cstate="print"/>
          <a:srcRect/>
          <a:stretch>
            <a:fillRect/>
          </a:stretch>
        </p:blipFill>
        <p:spPr bwMode="auto">
          <a:xfrm>
            <a:off x="6477000" y="133350"/>
            <a:ext cx="1401753" cy="1752600"/>
          </a:xfrm>
          <a:prstGeom prst="rect">
            <a:avLst/>
          </a:prstGeom>
          <a:noFill/>
        </p:spPr>
      </p:pic>
      <p:pic>
        <p:nvPicPr>
          <p:cNvPr id="68610" name="Picture 2" descr="Cakra_Tirtha_01.JPG"/>
          <p:cNvPicPr>
            <a:picLocks noChangeAspect="1" noChangeArrowheads="1"/>
          </p:cNvPicPr>
          <p:nvPr/>
        </p:nvPicPr>
        <p:blipFill>
          <a:blip r:embed="rId7" cstate="print"/>
          <a:srcRect/>
          <a:stretch>
            <a:fillRect/>
          </a:stretch>
        </p:blipFill>
        <p:spPr bwMode="auto">
          <a:xfrm>
            <a:off x="152400" y="133349"/>
            <a:ext cx="2282868" cy="171550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92276</TotalTime>
  <Words>2079</Words>
  <Application>Microsoft Office PowerPoint</Application>
  <PresentationFormat>On-screen Show (16:9)</PresentationFormat>
  <Paragraphs>458</Paragraphs>
  <Slides>68</Slides>
  <Notes>46</Notes>
  <HiddenSlides>0</HiddenSlides>
  <MMClips>6</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Slide 1</vt:lpstr>
      <vt:lpstr>Sweet Memories  from  Pilgrimage – 2015 (Part-1)</vt:lpstr>
      <vt:lpstr>Slide 3</vt:lpstr>
      <vt:lpstr>Jagannath Puri Dham</vt:lpstr>
      <vt:lpstr>Slide 5</vt:lpstr>
      <vt:lpstr>Slide 6</vt:lpstr>
      <vt:lpstr>Slide 7</vt:lpstr>
      <vt:lpstr>Slide 8</vt:lpstr>
      <vt:lpstr>Slide 9</vt:lpstr>
      <vt:lpstr>Slide 10</vt:lpstr>
      <vt:lpstr>Suddha Bakula – Bhajan Kutir of Srila Haridas Thakura</vt:lpstr>
      <vt:lpstr>Slide 12</vt:lpstr>
      <vt:lpstr>Slide 13</vt:lpstr>
      <vt:lpstr>Samadhi Mandir of Srila Haridas Thakur</vt:lpstr>
      <vt:lpstr>Slide 15</vt:lpstr>
      <vt:lpstr>Slide 16</vt:lpstr>
      <vt:lpstr>Slide 17</vt:lpstr>
      <vt:lpstr>Tota Gopinath Temple</vt:lpstr>
      <vt:lpstr>Slide 19</vt:lpstr>
      <vt:lpstr>Slide 20</vt:lpstr>
      <vt:lpstr>Slide 21</vt:lpstr>
      <vt:lpstr>Chatak Parvat</vt:lpstr>
      <vt:lpstr>Slide 23</vt:lpstr>
      <vt:lpstr>Slide 24</vt:lpstr>
      <vt:lpstr>Temple of  Lord Jagannath</vt:lpstr>
      <vt:lpstr>Slide 26</vt:lpstr>
      <vt:lpstr>Slide 27</vt:lpstr>
      <vt:lpstr>Slide 28</vt:lpstr>
      <vt:lpstr>Slide 29</vt:lpstr>
      <vt:lpstr>Slide 30</vt:lpstr>
      <vt:lpstr>Slide 31</vt:lpstr>
      <vt:lpstr>Slide 32</vt:lpstr>
      <vt:lpstr>Gambhira of Lord Caitanya</vt:lpstr>
      <vt:lpstr>Slide 34</vt:lpstr>
      <vt:lpstr>Slide 35</vt:lpstr>
      <vt:lpstr>Slide 36</vt:lpstr>
      <vt:lpstr>Slide 37</vt:lpstr>
      <vt:lpstr>Slide 38</vt:lpstr>
      <vt:lpstr>Slide 39</vt:lpstr>
      <vt:lpstr>Sweta Ganga</vt:lpstr>
      <vt:lpstr>Slide 41</vt:lpstr>
      <vt:lpstr>Slide 42</vt:lpstr>
      <vt:lpstr>Story behind  Ratha Yatra</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bkdasa</cp:lastModifiedBy>
  <cp:revision>7897</cp:revision>
  <dcterms:created xsi:type="dcterms:W3CDTF">2007-12-30T00:59:16Z</dcterms:created>
  <dcterms:modified xsi:type="dcterms:W3CDTF">2015-04-10T21:14:49Z</dcterms:modified>
</cp:coreProperties>
</file>